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1719" r:id="rId2"/>
    <p:sldId id="1724" r:id="rId3"/>
    <p:sldId id="1775" r:id="rId4"/>
    <p:sldId id="1740" r:id="rId5"/>
    <p:sldId id="1741" r:id="rId6"/>
    <p:sldId id="1739" r:id="rId7"/>
    <p:sldId id="1744" r:id="rId8"/>
    <p:sldId id="1745" r:id="rId9"/>
    <p:sldId id="1764" r:id="rId10"/>
    <p:sldId id="1765" r:id="rId11"/>
    <p:sldId id="1766" r:id="rId12"/>
    <p:sldId id="1767" r:id="rId13"/>
    <p:sldId id="1768" r:id="rId14"/>
    <p:sldId id="1769" r:id="rId15"/>
    <p:sldId id="1746" r:id="rId16"/>
    <p:sldId id="1770" r:id="rId17"/>
    <p:sldId id="1748" r:id="rId18"/>
    <p:sldId id="1747" r:id="rId19"/>
    <p:sldId id="1772" r:id="rId20"/>
    <p:sldId id="1749" r:id="rId21"/>
    <p:sldId id="1773" r:id="rId22"/>
    <p:sldId id="1776" r:id="rId23"/>
    <p:sldId id="1751" r:id="rId24"/>
    <p:sldId id="1759" r:id="rId25"/>
    <p:sldId id="1760" r:id="rId26"/>
    <p:sldId id="1761" r:id="rId27"/>
    <p:sldId id="1762" r:id="rId28"/>
    <p:sldId id="1774" r:id="rId29"/>
    <p:sldId id="1763" r:id="rId30"/>
    <p:sldId id="1714" r:id="rId3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CFDA"/>
    <a:srgbClr val="B2E7E7"/>
    <a:srgbClr val="B9E0E3"/>
    <a:srgbClr val="ABDDD1"/>
    <a:srgbClr val="7CCAB7"/>
    <a:srgbClr val="486AE5"/>
    <a:srgbClr val="F4FAF9"/>
    <a:srgbClr val="C9E9E1"/>
    <a:srgbClr val="DCF1EC"/>
    <a:srgbClr val="92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955" autoAdjust="0"/>
    <p:restoredTop sz="95181" autoAdjust="0"/>
  </p:normalViewPr>
  <p:slideViewPr>
    <p:cSldViewPr>
      <p:cViewPr varScale="1">
        <p:scale>
          <a:sx n="95" d="100"/>
          <a:sy n="95" d="100"/>
        </p:scale>
        <p:origin x="852" y="6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3869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3163" y="5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05360CC-6E3B-4518-BA78-62EE7056AB2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25D74F-F8B6-419C-8441-11EC97D0737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F467BC-8287-4D00-A9D9-39597AA57636}" type="datetimeFigureOut">
              <a:rPr lang="en-US" smtClean="0"/>
              <a:t>03-May-21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3E367C-FE14-4E2C-9E9B-02DB364EE55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1EF81B-A1BF-4555-955C-4848E83782C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8B5F34-E6E9-40BC-9CDD-BE92E86C61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3247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C8A7F0-0020-4063-8762-422C410EA2A0}" type="datetimeFigureOut">
              <a:rPr lang="en-US" smtClean="0"/>
              <a:t>03-May-21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67401B-FB73-460B-B34B-AE2D26C8F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793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able, game&#10;&#10;Description automatically generated">
            <a:extLst>
              <a:ext uri="{FF2B5EF4-FFF2-40B4-BE49-F238E27FC236}">
                <a16:creationId xmlns:a16="http://schemas.microsoft.com/office/drawing/2014/main" id="{8E83E5C7-E9B1-4CEB-BBAE-CC8DB839F3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28" t="24511" r="8921" b="30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8CAFD26-56F8-4C50-962B-C857C604215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69" name="Title 1"/>
          <p:cNvSpPr>
            <a:spLocks noGrp="1"/>
          </p:cNvSpPr>
          <p:nvPr>
            <p:ph type="ctrTitle" hasCustomPrompt="1"/>
          </p:nvPr>
        </p:nvSpPr>
        <p:spPr>
          <a:xfrm>
            <a:off x="535709" y="2714222"/>
            <a:ext cx="5404444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7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9" y="3507854"/>
            <a:ext cx="5404444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5735F32-E12E-477C-AC13-4977EFD375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951E2A0-40BE-4A8E-8CFC-BFB81F287D3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8" y="4055411"/>
            <a:ext cx="5404444" cy="36512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1512617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B19A0C-A8B8-419E-B2A7-B11FF2A1C3AA}"/>
              </a:ext>
            </a:extLst>
          </p:cNvPr>
          <p:cNvSpPr/>
          <p:nvPr userDrawn="1"/>
        </p:nvSpPr>
        <p:spPr>
          <a:xfrm>
            <a:off x="6300192" y="771550"/>
            <a:ext cx="2843808" cy="3979385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7838F1AA-5655-44F8-85E1-E0B09DCC3B1C}"/>
              </a:ext>
            </a:extLst>
          </p:cNvPr>
          <p:cNvSpPr/>
          <p:nvPr userDrawn="1"/>
        </p:nvSpPr>
        <p:spPr>
          <a:xfrm rot="20760949">
            <a:off x="6751789" y="3091096"/>
            <a:ext cx="2100333" cy="750162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5" y="771550"/>
            <a:ext cx="5798441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194F6A25-7A46-49AA-82AE-1DF638200E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91746">
            <a:off x="8580814" y="2452711"/>
            <a:ext cx="1082481" cy="2571685"/>
          </a:xfrm>
          <a:prstGeom prst="rect">
            <a:avLst/>
          </a:prstGeom>
        </p:spPr>
      </p:pic>
      <p:sp>
        <p:nvSpPr>
          <p:cNvPr id="48" name="Oval 47">
            <a:extLst>
              <a:ext uri="{FF2B5EF4-FFF2-40B4-BE49-F238E27FC236}">
                <a16:creationId xmlns:a16="http://schemas.microsoft.com/office/drawing/2014/main" id="{DC1F51CA-9137-4790-9F90-F2D739734F19}"/>
              </a:ext>
            </a:extLst>
          </p:cNvPr>
          <p:cNvSpPr/>
          <p:nvPr userDrawn="1"/>
        </p:nvSpPr>
        <p:spPr>
          <a:xfrm>
            <a:off x="7546195" y="2037349"/>
            <a:ext cx="2989370" cy="750162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67686512-77FD-41B4-A4EC-6B7706481A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8234">
            <a:off x="6925236" y="1105460"/>
            <a:ext cx="1196033" cy="2304256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6191DD54-8196-4846-8F2E-BDD86BE44475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692D951-756F-4D38-A136-32CB7A73DE6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2" name="Group 4">
            <a:extLst>
              <a:ext uri="{FF2B5EF4-FFF2-40B4-BE49-F238E27FC236}">
                <a16:creationId xmlns:a16="http://schemas.microsoft.com/office/drawing/2014/main" id="{22BF9B14-BBF5-4052-91DE-C436CE7B1896}"/>
              </a:ext>
            </a:extLst>
          </p:cNvPr>
          <p:cNvGrpSpPr>
            <a:grpSpLocks noChangeAspect="1"/>
          </p:cNvGrpSpPr>
          <p:nvPr userDrawn="1"/>
        </p:nvGrpSpPr>
        <p:grpSpPr bwMode="auto">
          <a:xfrm rot="20653404">
            <a:off x="6975345" y="1370276"/>
            <a:ext cx="980231" cy="1370721"/>
            <a:chOff x="2022" y="376"/>
            <a:chExt cx="1712" cy="2394"/>
          </a:xfrm>
        </p:grpSpPr>
        <p:sp>
          <p:nvSpPr>
            <p:cNvPr id="63" name="Rectangle 5">
              <a:extLst>
                <a:ext uri="{FF2B5EF4-FFF2-40B4-BE49-F238E27FC236}">
                  <a16:creationId xmlns:a16="http://schemas.microsoft.com/office/drawing/2014/main" id="{0CFB3ED1-FFAB-4DC9-A2AB-7C1556FA03C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6" y="852"/>
              <a:ext cx="1708" cy="878"/>
            </a:xfrm>
            <a:prstGeom prst="rect">
              <a:avLst/>
            </a:prstGeom>
            <a:solidFill>
              <a:srgbClr val="99D5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Rectangle 6">
              <a:extLst>
                <a:ext uri="{FF2B5EF4-FFF2-40B4-BE49-F238E27FC236}">
                  <a16:creationId xmlns:a16="http://schemas.microsoft.com/office/drawing/2014/main" id="{DF34D07D-DC68-4330-B7EB-9D2AC834E37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94" y="474"/>
              <a:ext cx="1236" cy="12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7">
              <a:extLst>
                <a:ext uri="{FF2B5EF4-FFF2-40B4-BE49-F238E27FC236}">
                  <a16:creationId xmlns:a16="http://schemas.microsoft.com/office/drawing/2014/main" id="{E5D6271F-8F8D-4768-A3B5-A6E279FC995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26" y="376"/>
              <a:ext cx="320" cy="320"/>
            </a:xfrm>
            <a:custGeom>
              <a:avLst/>
              <a:gdLst>
                <a:gd name="T0" fmla="*/ 320 w 320"/>
                <a:gd name="T1" fmla="*/ 160 h 320"/>
                <a:gd name="T2" fmla="*/ 318 w 320"/>
                <a:gd name="T3" fmla="*/ 192 h 320"/>
                <a:gd name="T4" fmla="*/ 308 w 320"/>
                <a:gd name="T5" fmla="*/ 222 h 320"/>
                <a:gd name="T6" fmla="*/ 292 w 320"/>
                <a:gd name="T7" fmla="*/ 250 h 320"/>
                <a:gd name="T8" fmla="*/ 274 w 320"/>
                <a:gd name="T9" fmla="*/ 274 h 320"/>
                <a:gd name="T10" fmla="*/ 250 w 320"/>
                <a:gd name="T11" fmla="*/ 294 h 320"/>
                <a:gd name="T12" fmla="*/ 222 w 320"/>
                <a:gd name="T13" fmla="*/ 308 h 320"/>
                <a:gd name="T14" fmla="*/ 192 w 320"/>
                <a:gd name="T15" fmla="*/ 318 h 320"/>
                <a:gd name="T16" fmla="*/ 160 w 320"/>
                <a:gd name="T17" fmla="*/ 320 h 320"/>
                <a:gd name="T18" fmla="*/ 144 w 320"/>
                <a:gd name="T19" fmla="*/ 320 h 320"/>
                <a:gd name="T20" fmla="*/ 112 w 320"/>
                <a:gd name="T21" fmla="*/ 314 h 320"/>
                <a:gd name="T22" fmla="*/ 84 w 320"/>
                <a:gd name="T23" fmla="*/ 302 h 320"/>
                <a:gd name="T24" fmla="*/ 58 w 320"/>
                <a:gd name="T25" fmla="*/ 284 h 320"/>
                <a:gd name="T26" fmla="*/ 36 w 320"/>
                <a:gd name="T27" fmla="*/ 262 h 320"/>
                <a:gd name="T28" fmla="*/ 18 w 320"/>
                <a:gd name="T29" fmla="*/ 236 h 320"/>
                <a:gd name="T30" fmla="*/ 6 w 320"/>
                <a:gd name="T31" fmla="*/ 208 h 320"/>
                <a:gd name="T32" fmla="*/ 0 w 320"/>
                <a:gd name="T33" fmla="*/ 176 h 320"/>
                <a:gd name="T34" fmla="*/ 0 w 320"/>
                <a:gd name="T35" fmla="*/ 160 h 320"/>
                <a:gd name="T36" fmla="*/ 2 w 320"/>
                <a:gd name="T37" fmla="*/ 128 h 320"/>
                <a:gd name="T38" fmla="*/ 12 w 320"/>
                <a:gd name="T39" fmla="*/ 98 h 320"/>
                <a:gd name="T40" fmla="*/ 26 w 320"/>
                <a:gd name="T41" fmla="*/ 70 h 320"/>
                <a:gd name="T42" fmla="*/ 46 w 320"/>
                <a:gd name="T43" fmla="*/ 46 h 320"/>
                <a:gd name="T44" fmla="*/ 70 w 320"/>
                <a:gd name="T45" fmla="*/ 26 h 320"/>
                <a:gd name="T46" fmla="*/ 98 w 320"/>
                <a:gd name="T47" fmla="*/ 12 h 320"/>
                <a:gd name="T48" fmla="*/ 128 w 320"/>
                <a:gd name="T49" fmla="*/ 2 h 320"/>
                <a:gd name="T50" fmla="*/ 160 w 320"/>
                <a:gd name="T51" fmla="*/ 0 h 320"/>
                <a:gd name="T52" fmla="*/ 176 w 320"/>
                <a:gd name="T53" fmla="*/ 0 h 320"/>
                <a:gd name="T54" fmla="*/ 208 w 320"/>
                <a:gd name="T55" fmla="*/ 6 h 320"/>
                <a:gd name="T56" fmla="*/ 236 w 320"/>
                <a:gd name="T57" fmla="*/ 18 h 320"/>
                <a:gd name="T58" fmla="*/ 262 w 320"/>
                <a:gd name="T59" fmla="*/ 36 h 320"/>
                <a:gd name="T60" fmla="*/ 284 w 320"/>
                <a:gd name="T61" fmla="*/ 58 h 320"/>
                <a:gd name="T62" fmla="*/ 300 w 320"/>
                <a:gd name="T63" fmla="*/ 84 h 320"/>
                <a:gd name="T64" fmla="*/ 314 w 320"/>
                <a:gd name="T65" fmla="*/ 112 h 320"/>
                <a:gd name="T66" fmla="*/ 320 w 320"/>
                <a:gd name="T67" fmla="*/ 144 h 320"/>
                <a:gd name="T68" fmla="*/ 320 w 320"/>
                <a:gd name="T69" fmla="*/ 16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20" h="320">
                  <a:moveTo>
                    <a:pt x="320" y="160"/>
                  </a:moveTo>
                  <a:lnTo>
                    <a:pt x="320" y="160"/>
                  </a:lnTo>
                  <a:lnTo>
                    <a:pt x="320" y="176"/>
                  </a:lnTo>
                  <a:lnTo>
                    <a:pt x="318" y="192"/>
                  </a:lnTo>
                  <a:lnTo>
                    <a:pt x="314" y="208"/>
                  </a:lnTo>
                  <a:lnTo>
                    <a:pt x="308" y="222"/>
                  </a:lnTo>
                  <a:lnTo>
                    <a:pt x="300" y="236"/>
                  </a:lnTo>
                  <a:lnTo>
                    <a:pt x="292" y="250"/>
                  </a:lnTo>
                  <a:lnTo>
                    <a:pt x="284" y="262"/>
                  </a:lnTo>
                  <a:lnTo>
                    <a:pt x="274" y="274"/>
                  </a:lnTo>
                  <a:lnTo>
                    <a:pt x="262" y="284"/>
                  </a:lnTo>
                  <a:lnTo>
                    <a:pt x="250" y="294"/>
                  </a:lnTo>
                  <a:lnTo>
                    <a:pt x="236" y="302"/>
                  </a:lnTo>
                  <a:lnTo>
                    <a:pt x="222" y="308"/>
                  </a:lnTo>
                  <a:lnTo>
                    <a:pt x="208" y="314"/>
                  </a:lnTo>
                  <a:lnTo>
                    <a:pt x="192" y="318"/>
                  </a:lnTo>
                  <a:lnTo>
                    <a:pt x="176" y="320"/>
                  </a:lnTo>
                  <a:lnTo>
                    <a:pt x="160" y="320"/>
                  </a:lnTo>
                  <a:lnTo>
                    <a:pt x="160" y="320"/>
                  </a:lnTo>
                  <a:lnTo>
                    <a:pt x="144" y="320"/>
                  </a:lnTo>
                  <a:lnTo>
                    <a:pt x="128" y="318"/>
                  </a:lnTo>
                  <a:lnTo>
                    <a:pt x="112" y="314"/>
                  </a:lnTo>
                  <a:lnTo>
                    <a:pt x="98" y="308"/>
                  </a:lnTo>
                  <a:lnTo>
                    <a:pt x="84" y="302"/>
                  </a:lnTo>
                  <a:lnTo>
                    <a:pt x="70" y="294"/>
                  </a:lnTo>
                  <a:lnTo>
                    <a:pt x="58" y="284"/>
                  </a:lnTo>
                  <a:lnTo>
                    <a:pt x="46" y="274"/>
                  </a:lnTo>
                  <a:lnTo>
                    <a:pt x="36" y="262"/>
                  </a:lnTo>
                  <a:lnTo>
                    <a:pt x="26" y="250"/>
                  </a:lnTo>
                  <a:lnTo>
                    <a:pt x="18" y="236"/>
                  </a:lnTo>
                  <a:lnTo>
                    <a:pt x="12" y="222"/>
                  </a:lnTo>
                  <a:lnTo>
                    <a:pt x="6" y="208"/>
                  </a:lnTo>
                  <a:lnTo>
                    <a:pt x="2" y="192"/>
                  </a:lnTo>
                  <a:lnTo>
                    <a:pt x="0" y="176"/>
                  </a:lnTo>
                  <a:lnTo>
                    <a:pt x="0" y="160"/>
                  </a:lnTo>
                  <a:lnTo>
                    <a:pt x="0" y="160"/>
                  </a:lnTo>
                  <a:lnTo>
                    <a:pt x="0" y="144"/>
                  </a:lnTo>
                  <a:lnTo>
                    <a:pt x="2" y="128"/>
                  </a:lnTo>
                  <a:lnTo>
                    <a:pt x="6" y="112"/>
                  </a:lnTo>
                  <a:lnTo>
                    <a:pt x="12" y="98"/>
                  </a:lnTo>
                  <a:lnTo>
                    <a:pt x="18" y="84"/>
                  </a:lnTo>
                  <a:lnTo>
                    <a:pt x="26" y="70"/>
                  </a:lnTo>
                  <a:lnTo>
                    <a:pt x="36" y="58"/>
                  </a:lnTo>
                  <a:lnTo>
                    <a:pt x="46" y="46"/>
                  </a:lnTo>
                  <a:lnTo>
                    <a:pt x="58" y="36"/>
                  </a:lnTo>
                  <a:lnTo>
                    <a:pt x="70" y="26"/>
                  </a:lnTo>
                  <a:lnTo>
                    <a:pt x="84" y="18"/>
                  </a:lnTo>
                  <a:lnTo>
                    <a:pt x="98" y="12"/>
                  </a:lnTo>
                  <a:lnTo>
                    <a:pt x="112" y="6"/>
                  </a:lnTo>
                  <a:lnTo>
                    <a:pt x="128" y="2"/>
                  </a:lnTo>
                  <a:lnTo>
                    <a:pt x="144" y="0"/>
                  </a:lnTo>
                  <a:lnTo>
                    <a:pt x="160" y="0"/>
                  </a:lnTo>
                  <a:lnTo>
                    <a:pt x="160" y="0"/>
                  </a:lnTo>
                  <a:lnTo>
                    <a:pt x="176" y="0"/>
                  </a:lnTo>
                  <a:lnTo>
                    <a:pt x="192" y="2"/>
                  </a:lnTo>
                  <a:lnTo>
                    <a:pt x="208" y="6"/>
                  </a:lnTo>
                  <a:lnTo>
                    <a:pt x="222" y="12"/>
                  </a:lnTo>
                  <a:lnTo>
                    <a:pt x="236" y="18"/>
                  </a:lnTo>
                  <a:lnTo>
                    <a:pt x="250" y="26"/>
                  </a:lnTo>
                  <a:lnTo>
                    <a:pt x="262" y="36"/>
                  </a:lnTo>
                  <a:lnTo>
                    <a:pt x="274" y="46"/>
                  </a:lnTo>
                  <a:lnTo>
                    <a:pt x="284" y="58"/>
                  </a:lnTo>
                  <a:lnTo>
                    <a:pt x="292" y="70"/>
                  </a:lnTo>
                  <a:lnTo>
                    <a:pt x="300" y="84"/>
                  </a:lnTo>
                  <a:lnTo>
                    <a:pt x="308" y="98"/>
                  </a:lnTo>
                  <a:lnTo>
                    <a:pt x="314" y="112"/>
                  </a:lnTo>
                  <a:lnTo>
                    <a:pt x="318" y="128"/>
                  </a:lnTo>
                  <a:lnTo>
                    <a:pt x="320" y="144"/>
                  </a:lnTo>
                  <a:lnTo>
                    <a:pt x="320" y="160"/>
                  </a:lnTo>
                  <a:lnTo>
                    <a:pt x="320" y="16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Rectangle 8">
              <a:extLst>
                <a:ext uri="{FF2B5EF4-FFF2-40B4-BE49-F238E27FC236}">
                  <a16:creationId xmlns:a16="http://schemas.microsoft.com/office/drawing/2014/main" id="{A4B4E2B3-9912-4FDF-BC26-AA34E2B7D9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200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Rectangle 9">
              <a:extLst>
                <a:ext uri="{FF2B5EF4-FFF2-40B4-BE49-F238E27FC236}">
                  <a16:creationId xmlns:a16="http://schemas.microsoft.com/office/drawing/2014/main" id="{126A975C-8EE6-416B-A9EE-678EAA39011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374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Rectangle 10">
              <a:extLst>
                <a:ext uri="{FF2B5EF4-FFF2-40B4-BE49-F238E27FC236}">
                  <a16:creationId xmlns:a16="http://schemas.microsoft.com/office/drawing/2014/main" id="{EEF9FEF2-52CD-4CB1-BAB7-CE96FB1D453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546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Rectangle 11">
              <a:extLst>
                <a:ext uri="{FF2B5EF4-FFF2-40B4-BE49-F238E27FC236}">
                  <a16:creationId xmlns:a16="http://schemas.microsoft.com/office/drawing/2014/main" id="{B9A0D8C6-1316-4725-85AE-9C2EF66D89D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720"/>
              <a:ext cx="123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Rectangle 12">
              <a:extLst>
                <a:ext uri="{FF2B5EF4-FFF2-40B4-BE49-F238E27FC236}">
                  <a16:creationId xmlns:a16="http://schemas.microsoft.com/office/drawing/2014/main" id="{7CB710E1-A569-4E9C-8440-2B043D8D92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6" y="1960"/>
              <a:ext cx="1136" cy="11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46DD3DC7-5E60-4969-9CB8-CEC198B7744F}"/>
              </a:ext>
            </a:extLst>
          </p:cNvPr>
          <p:cNvGrpSpPr/>
          <p:nvPr userDrawn="1"/>
        </p:nvGrpSpPr>
        <p:grpSpPr>
          <a:xfrm>
            <a:off x="7311522" y="1762872"/>
            <a:ext cx="275639" cy="276495"/>
            <a:chOff x="6502119" y="1760805"/>
            <a:chExt cx="380508" cy="381690"/>
          </a:xfrm>
        </p:grpSpPr>
        <p:sp>
          <p:nvSpPr>
            <p:cNvPr id="72" name="Freeform 9">
              <a:extLst>
                <a:ext uri="{FF2B5EF4-FFF2-40B4-BE49-F238E27FC236}">
                  <a16:creationId xmlns:a16="http://schemas.microsoft.com/office/drawing/2014/main" id="{F0478EAE-46A2-4327-AFD3-E52512C5414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 rot="20563313">
              <a:off x="6502119" y="1760805"/>
              <a:ext cx="380508" cy="381690"/>
            </a:xfrm>
            <a:custGeom>
              <a:avLst/>
              <a:gdLst>
                <a:gd name="T0" fmla="*/ 290 w 644"/>
                <a:gd name="T1" fmla="*/ 2 h 646"/>
                <a:gd name="T2" fmla="*/ 198 w 644"/>
                <a:gd name="T3" fmla="*/ 26 h 646"/>
                <a:gd name="T4" fmla="*/ 118 w 644"/>
                <a:gd name="T5" fmla="*/ 74 h 646"/>
                <a:gd name="T6" fmla="*/ 56 w 644"/>
                <a:gd name="T7" fmla="*/ 142 h 646"/>
                <a:gd name="T8" fmla="*/ 14 w 644"/>
                <a:gd name="T9" fmla="*/ 228 h 646"/>
                <a:gd name="T10" fmla="*/ 0 w 644"/>
                <a:gd name="T11" fmla="*/ 322 h 646"/>
                <a:gd name="T12" fmla="*/ 6 w 644"/>
                <a:gd name="T13" fmla="*/ 388 h 646"/>
                <a:gd name="T14" fmla="*/ 40 w 644"/>
                <a:gd name="T15" fmla="*/ 476 h 646"/>
                <a:gd name="T16" fmla="*/ 94 w 644"/>
                <a:gd name="T17" fmla="*/ 550 h 646"/>
                <a:gd name="T18" fmla="*/ 170 w 644"/>
                <a:gd name="T19" fmla="*/ 606 h 646"/>
                <a:gd name="T20" fmla="*/ 258 w 644"/>
                <a:gd name="T21" fmla="*/ 638 h 646"/>
                <a:gd name="T22" fmla="*/ 322 w 644"/>
                <a:gd name="T23" fmla="*/ 646 h 646"/>
                <a:gd name="T24" fmla="*/ 418 w 644"/>
                <a:gd name="T25" fmla="*/ 630 h 646"/>
                <a:gd name="T26" fmla="*/ 502 w 644"/>
                <a:gd name="T27" fmla="*/ 590 h 646"/>
                <a:gd name="T28" fmla="*/ 572 w 644"/>
                <a:gd name="T29" fmla="*/ 528 h 646"/>
                <a:gd name="T30" fmla="*/ 620 w 644"/>
                <a:gd name="T31" fmla="*/ 448 h 646"/>
                <a:gd name="T32" fmla="*/ 644 w 644"/>
                <a:gd name="T33" fmla="*/ 356 h 646"/>
                <a:gd name="T34" fmla="*/ 644 w 644"/>
                <a:gd name="T35" fmla="*/ 290 h 646"/>
                <a:gd name="T36" fmla="*/ 620 w 644"/>
                <a:gd name="T37" fmla="*/ 198 h 646"/>
                <a:gd name="T38" fmla="*/ 572 w 644"/>
                <a:gd name="T39" fmla="*/ 118 h 646"/>
                <a:gd name="T40" fmla="*/ 502 w 644"/>
                <a:gd name="T41" fmla="*/ 56 h 646"/>
                <a:gd name="T42" fmla="*/ 418 w 644"/>
                <a:gd name="T43" fmla="*/ 14 h 646"/>
                <a:gd name="T44" fmla="*/ 322 w 644"/>
                <a:gd name="T45" fmla="*/ 0 h 646"/>
                <a:gd name="T46" fmla="*/ 322 w 644"/>
                <a:gd name="T47" fmla="*/ 626 h 646"/>
                <a:gd name="T48" fmla="*/ 232 w 644"/>
                <a:gd name="T49" fmla="*/ 612 h 646"/>
                <a:gd name="T50" fmla="*/ 154 w 644"/>
                <a:gd name="T51" fmla="*/ 574 h 646"/>
                <a:gd name="T52" fmla="*/ 90 w 644"/>
                <a:gd name="T53" fmla="*/ 514 h 646"/>
                <a:gd name="T54" fmla="*/ 44 w 644"/>
                <a:gd name="T55" fmla="*/ 440 h 646"/>
                <a:gd name="T56" fmla="*/ 22 w 644"/>
                <a:gd name="T57" fmla="*/ 354 h 646"/>
                <a:gd name="T58" fmla="*/ 22 w 644"/>
                <a:gd name="T59" fmla="*/ 292 h 646"/>
                <a:gd name="T60" fmla="*/ 44 w 644"/>
                <a:gd name="T61" fmla="*/ 206 h 646"/>
                <a:gd name="T62" fmla="*/ 90 w 644"/>
                <a:gd name="T63" fmla="*/ 130 h 646"/>
                <a:gd name="T64" fmla="*/ 154 w 644"/>
                <a:gd name="T65" fmla="*/ 72 h 646"/>
                <a:gd name="T66" fmla="*/ 232 w 644"/>
                <a:gd name="T67" fmla="*/ 34 h 646"/>
                <a:gd name="T68" fmla="*/ 322 w 644"/>
                <a:gd name="T69" fmla="*/ 20 h 646"/>
                <a:gd name="T70" fmla="*/ 384 w 644"/>
                <a:gd name="T71" fmla="*/ 26 h 646"/>
                <a:gd name="T72" fmla="*/ 466 w 644"/>
                <a:gd name="T73" fmla="*/ 56 h 646"/>
                <a:gd name="T74" fmla="*/ 536 w 644"/>
                <a:gd name="T75" fmla="*/ 110 h 646"/>
                <a:gd name="T76" fmla="*/ 588 w 644"/>
                <a:gd name="T77" fmla="*/ 178 h 646"/>
                <a:gd name="T78" fmla="*/ 618 w 644"/>
                <a:gd name="T79" fmla="*/ 262 h 646"/>
                <a:gd name="T80" fmla="*/ 624 w 644"/>
                <a:gd name="T81" fmla="*/ 322 h 646"/>
                <a:gd name="T82" fmla="*/ 612 w 644"/>
                <a:gd name="T83" fmla="*/ 412 h 646"/>
                <a:gd name="T84" fmla="*/ 574 w 644"/>
                <a:gd name="T85" fmla="*/ 492 h 646"/>
                <a:gd name="T86" fmla="*/ 514 w 644"/>
                <a:gd name="T87" fmla="*/ 556 h 646"/>
                <a:gd name="T88" fmla="*/ 440 w 644"/>
                <a:gd name="T89" fmla="*/ 602 h 646"/>
                <a:gd name="T90" fmla="*/ 354 w 644"/>
                <a:gd name="T91" fmla="*/ 624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44" h="646">
                  <a:moveTo>
                    <a:pt x="322" y="0"/>
                  </a:moveTo>
                  <a:lnTo>
                    <a:pt x="322" y="0"/>
                  </a:lnTo>
                  <a:lnTo>
                    <a:pt x="290" y="2"/>
                  </a:lnTo>
                  <a:lnTo>
                    <a:pt x="258" y="6"/>
                  </a:lnTo>
                  <a:lnTo>
                    <a:pt x="226" y="14"/>
                  </a:lnTo>
                  <a:lnTo>
                    <a:pt x="198" y="26"/>
                  </a:lnTo>
                  <a:lnTo>
                    <a:pt x="170" y="40"/>
                  </a:lnTo>
                  <a:lnTo>
                    <a:pt x="142" y="56"/>
                  </a:lnTo>
                  <a:lnTo>
                    <a:pt x="118" y="74"/>
                  </a:lnTo>
                  <a:lnTo>
                    <a:pt x="94" y="94"/>
                  </a:lnTo>
                  <a:lnTo>
                    <a:pt x="74" y="118"/>
                  </a:lnTo>
                  <a:lnTo>
                    <a:pt x="56" y="142"/>
                  </a:lnTo>
                  <a:lnTo>
                    <a:pt x="40" y="170"/>
                  </a:lnTo>
                  <a:lnTo>
                    <a:pt x="26" y="198"/>
                  </a:lnTo>
                  <a:lnTo>
                    <a:pt x="14" y="228"/>
                  </a:lnTo>
                  <a:lnTo>
                    <a:pt x="6" y="258"/>
                  </a:lnTo>
                  <a:lnTo>
                    <a:pt x="2" y="290"/>
                  </a:lnTo>
                  <a:lnTo>
                    <a:pt x="0" y="322"/>
                  </a:lnTo>
                  <a:lnTo>
                    <a:pt x="0" y="322"/>
                  </a:lnTo>
                  <a:lnTo>
                    <a:pt x="2" y="356"/>
                  </a:lnTo>
                  <a:lnTo>
                    <a:pt x="6" y="388"/>
                  </a:lnTo>
                  <a:lnTo>
                    <a:pt x="14" y="418"/>
                  </a:lnTo>
                  <a:lnTo>
                    <a:pt x="26" y="448"/>
                  </a:lnTo>
                  <a:lnTo>
                    <a:pt x="40" y="476"/>
                  </a:lnTo>
                  <a:lnTo>
                    <a:pt x="56" y="502"/>
                  </a:lnTo>
                  <a:lnTo>
                    <a:pt x="74" y="528"/>
                  </a:lnTo>
                  <a:lnTo>
                    <a:pt x="94" y="550"/>
                  </a:lnTo>
                  <a:lnTo>
                    <a:pt x="118" y="572"/>
                  </a:lnTo>
                  <a:lnTo>
                    <a:pt x="142" y="590"/>
                  </a:lnTo>
                  <a:lnTo>
                    <a:pt x="170" y="606"/>
                  </a:lnTo>
                  <a:lnTo>
                    <a:pt x="198" y="620"/>
                  </a:lnTo>
                  <a:lnTo>
                    <a:pt x="226" y="630"/>
                  </a:lnTo>
                  <a:lnTo>
                    <a:pt x="258" y="638"/>
                  </a:lnTo>
                  <a:lnTo>
                    <a:pt x="290" y="644"/>
                  </a:lnTo>
                  <a:lnTo>
                    <a:pt x="322" y="646"/>
                  </a:lnTo>
                  <a:lnTo>
                    <a:pt x="322" y="646"/>
                  </a:lnTo>
                  <a:lnTo>
                    <a:pt x="356" y="644"/>
                  </a:lnTo>
                  <a:lnTo>
                    <a:pt x="388" y="638"/>
                  </a:lnTo>
                  <a:lnTo>
                    <a:pt x="418" y="630"/>
                  </a:lnTo>
                  <a:lnTo>
                    <a:pt x="448" y="620"/>
                  </a:lnTo>
                  <a:lnTo>
                    <a:pt x="476" y="606"/>
                  </a:lnTo>
                  <a:lnTo>
                    <a:pt x="502" y="590"/>
                  </a:lnTo>
                  <a:lnTo>
                    <a:pt x="528" y="572"/>
                  </a:lnTo>
                  <a:lnTo>
                    <a:pt x="550" y="550"/>
                  </a:lnTo>
                  <a:lnTo>
                    <a:pt x="572" y="528"/>
                  </a:lnTo>
                  <a:lnTo>
                    <a:pt x="590" y="502"/>
                  </a:lnTo>
                  <a:lnTo>
                    <a:pt x="606" y="476"/>
                  </a:lnTo>
                  <a:lnTo>
                    <a:pt x="620" y="448"/>
                  </a:lnTo>
                  <a:lnTo>
                    <a:pt x="630" y="418"/>
                  </a:lnTo>
                  <a:lnTo>
                    <a:pt x="638" y="388"/>
                  </a:lnTo>
                  <a:lnTo>
                    <a:pt x="644" y="356"/>
                  </a:lnTo>
                  <a:lnTo>
                    <a:pt x="644" y="322"/>
                  </a:lnTo>
                  <a:lnTo>
                    <a:pt x="644" y="322"/>
                  </a:lnTo>
                  <a:lnTo>
                    <a:pt x="644" y="290"/>
                  </a:lnTo>
                  <a:lnTo>
                    <a:pt x="638" y="258"/>
                  </a:lnTo>
                  <a:lnTo>
                    <a:pt x="630" y="228"/>
                  </a:lnTo>
                  <a:lnTo>
                    <a:pt x="620" y="198"/>
                  </a:lnTo>
                  <a:lnTo>
                    <a:pt x="606" y="170"/>
                  </a:lnTo>
                  <a:lnTo>
                    <a:pt x="590" y="142"/>
                  </a:lnTo>
                  <a:lnTo>
                    <a:pt x="572" y="118"/>
                  </a:lnTo>
                  <a:lnTo>
                    <a:pt x="550" y="94"/>
                  </a:lnTo>
                  <a:lnTo>
                    <a:pt x="528" y="74"/>
                  </a:lnTo>
                  <a:lnTo>
                    <a:pt x="502" y="56"/>
                  </a:lnTo>
                  <a:lnTo>
                    <a:pt x="476" y="40"/>
                  </a:lnTo>
                  <a:lnTo>
                    <a:pt x="448" y="26"/>
                  </a:lnTo>
                  <a:lnTo>
                    <a:pt x="418" y="14"/>
                  </a:lnTo>
                  <a:lnTo>
                    <a:pt x="388" y="6"/>
                  </a:lnTo>
                  <a:lnTo>
                    <a:pt x="356" y="2"/>
                  </a:lnTo>
                  <a:lnTo>
                    <a:pt x="322" y="0"/>
                  </a:lnTo>
                  <a:lnTo>
                    <a:pt x="322" y="0"/>
                  </a:lnTo>
                  <a:close/>
                  <a:moveTo>
                    <a:pt x="322" y="626"/>
                  </a:moveTo>
                  <a:lnTo>
                    <a:pt x="322" y="626"/>
                  </a:lnTo>
                  <a:lnTo>
                    <a:pt x="292" y="624"/>
                  </a:lnTo>
                  <a:lnTo>
                    <a:pt x="262" y="618"/>
                  </a:lnTo>
                  <a:lnTo>
                    <a:pt x="232" y="612"/>
                  </a:lnTo>
                  <a:lnTo>
                    <a:pt x="204" y="602"/>
                  </a:lnTo>
                  <a:lnTo>
                    <a:pt x="178" y="588"/>
                  </a:lnTo>
                  <a:lnTo>
                    <a:pt x="154" y="574"/>
                  </a:lnTo>
                  <a:lnTo>
                    <a:pt x="130" y="556"/>
                  </a:lnTo>
                  <a:lnTo>
                    <a:pt x="108" y="536"/>
                  </a:lnTo>
                  <a:lnTo>
                    <a:pt x="90" y="514"/>
                  </a:lnTo>
                  <a:lnTo>
                    <a:pt x="72" y="492"/>
                  </a:lnTo>
                  <a:lnTo>
                    <a:pt x="56" y="466"/>
                  </a:lnTo>
                  <a:lnTo>
                    <a:pt x="44" y="440"/>
                  </a:lnTo>
                  <a:lnTo>
                    <a:pt x="34" y="412"/>
                  </a:lnTo>
                  <a:lnTo>
                    <a:pt x="26" y="384"/>
                  </a:lnTo>
                  <a:lnTo>
                    <a:pt x="22" y="354"/>
                  </a:lnTo>
                  <a:lnTo>
                    <a:pt x="20" y="322"/>
                  </a:lnTo>
                  <a:lnTo>
                    <a:pt x="20" y="322"/>
                  </a:lnTo>
                  <a:lnTo>
                    <a:pt x="22" y="292"/>
                  </a:lnTo>
                  <a:lnTo>
                    <a:pt x="26" y="262"/>
                  </a:lnTo>
                  <a:lnTo>
                    <a:pt x="34" y="232"/>
                  </a:lnTo>
                  <a:lnTo>
                    <a:pt x="44" y="206"/>
                  </a:lnTo>
                  <a:lnTo>
                    <a:pt x="56" y="178"/>
                  </a:lnTo>
                  <a:lnTo>
                    <a:pt x="72" y="154"/>
                  </a:lnTo>
                  <a:lnTo>
                    <a:pt x="90" y="130"/>
                  </a:lnTo>
                  <a:lnTo>
                    <a:pt x="108" y="110"/>
                  </a:lnTo>
                  <a:lnTo>
                    <a:pt x="130" y="90"/>
                  </a:lnTo>
                  <a:lnTo>
                    <a:pt x="154" y="72"/>
                  </a:lnTo>
                  <a:lnTo>
                    <a:pt x="178" y="56"/>
                  </a:lnTo>
                  <a:lnTo>
                    <a:pt x="204" y="44"/>
                  </a:lnTo>
                  <a:lnTo>
                    <a:pt x="232" y="34"/>
                  </a:lnTo>
                  <a:lnTo>
                    <a:pt x="262" y="26"/>
                  </a:lnTo>
                  <a:lnTo>
                    <a:pt x="292" y="22"/>
                  </a:lnTo>
                  <a:lnTo>
                    <a:pt x="322" y="20"/>
                  </a:lnTo>
                  <a:lnTo>
                    <a:pt x="322" y="20"/>
                  </a:lnTo>
                  <a:lnTo>
                    <a:pt x="354" y="22"/>
                  </a:lnTo>
                  <a:lnTo>
                    <a:pt x="384" y="26"/>
                  </a:lnTo>
                  <a:lnTo>
                    <a:pt x="412" y="34"/>
                  </a:lnTo>
                  <a:lnTo>
                    <a:pt x="440" y="44"/>
                  </a:lnTo>
                  <a:lnTo>
                    <a:pt x="466" y="56"/>
                  </a:lnTo>
                  <a:lnTo>
                    <a:pt x="492" y="72"/>
                  </a:lnTo>
                  <a:lnTo>
                    <a:pt x="514" y="90"/>
                  </a:lnTo>
                  <a:lnTo>
                    <a:pt x="536" y="110"/>
                  </a:lnTo>
                  <a:lnTo>
                    <a:pt x="556" y="130"/>
                  </a:lnTo>
                  <a:lnTo>
                    <a:pt x="574" y="154"/>
                  </a:lnTo>
                  <a:lnTo>
                    <a:pt x="588" y="178"/>
                  </a:lnTo>
                  <a:lnTo>
                    <a:pt x="602" y="206"/>
                  </a:lnTo>
                  <a:lnTo>
                    <a:pt x="612" y="232"/>
                  </a:lnTo>
                  <a:lnTo>
                    <a:pt x="618" y="262"/>
                  </a:lnTo>
                  <a:lnTo>
                    <a:pt x="624" y="292"/>
                  </a:lnTo>
                  <a:lnTo>
                    <a:pt x="624" y="322"/>
                  </a:lnTo>
                  <a:lnTo>
                    <a:pt x="624" y="322"/>
                  </a:lnTo>
                  <a:lnTo>
                    <a:pt x="624" y="354"/>
                  </a:lnTo>
                  <a:lnTo>
                    <a:pt x="618" y="384"/>
                  </a:lnTo>
                  <a:lnTo>
                    <a:pt x="612" y="412"/>
                  </a:lnTo>
                  <a:lnTo>
                    <a:pt x="602" y="440"/>
                  </a:lnTo>
                  <a:lnTo>
                    <a:pt x="588" y="466"/>
                  </a:lnTo>
                  <a:lnTo>
                    <a:pt x="574" y="492"/>
                  </a:lnTo>
                  <a:lnTo>
                    <a:pt x="556" y="514"/>
                  </a:lnTo>
                  <a:lnTo>
                    <a:pt x="536" y="536"/>
                  </a:lnTo>
                  <a:lnTo>
                    <a:pt x="514" y="556"/>
                  </a:lnTo>
                  <a:lnTo>
                    <a:pt x="492" y="574"/>
                  </a:lnTo>
                  <a:lnTo>
                    <a:pt x="466" y="588"/>
                  </a:lnTo>
                  <a:lnTo>
                    <a:pt x="440" y="602"/>
                  </a:lnTo>
                  <a:lnTo>
                    <a:pt x="412" y="612"/>
                  </a:lnTo>
                  <a:lnTo>
                    <a:pt x="384" y="618"/>
                  </a:lnTo>
                  <a:lnTo>
                    <a:pt x="354" y="624"/>
                  </a:lnTo>
                  <a:lnTo>
                    <a:pt x="322" y="626"/>
                  </a:lnTo>
                  <a:lnTo>
                    <a:pt x="322" y="6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10">
              <a:extLst>
                <a:ext uri="{FF2B5EF4-FFF2-40B4-BE49-F238E27FC236}">
                  <a16:creationId xmlns:a16="http://schemas.microsoft.com/office/drawing/2014/main" id="{629838FB-9F64-4EF3-9965-9E836A4DD17D}"/>
                </a:ext>
              </a:extLst>
            </p:cNvPr>
            <p:cNvSpPr>
              <a:spLocks/>
            </p:cNvSpPr>
            <p:nvPr userDrawn="1"/>
          </p:nvSpPr>
          <p:spPr bwMode="auto">
            <a:xfrm rot="20563313">
              <a:off x="6631199" y="1856465"/>
              <a:ext cx="160712" cy="178437"/>
            </a:xfrm>
            <a:custGeom>
              <a:avLst/>
              <a:gdLst>
                <a:gd name="T0" fmla="*/ 0 w 272"/>
                <a:gd name="T1" fmla="*/ 302 h 302"/>
                <a:gd name="T2" fmla="*/ 272 w 272"/>
                <a:gd name="T3" fmla="*/ 150 h 302"/>
                <a:gd name="T4" fmla="*/ 0 w 272"/>
                <a:gd name="T5" fmla="*/ 0 h 302"/>
                <a:gd name="T6" fmla="*/ 0 w 272"/>
                <a:gd name="T7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2" h="302">
                  <a:moveTo>
                    <a:pt x="0" y="302"/>
                  </a:moveTo>
                  <a:lnTo>
                    <a:pt x="272" y="150"/>
                  </a:lnTo>
                  <a:lnTo>
                    <a:pt x="0" y="0"/>
                  </a:lnTo>
                  <a:lnTo>
                    <a:pt x="0" y="3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47" name="Picture 46">
            <a:extLst>
              <a:ext uri="{FF2B5EF4-FFF2-40B4-BE49-F238E27FC236}">
                <a16:creationId xmlns:a16="http://schemas.microsoft.com/office/drawing/2014/main" id="{6AA9B9F3-A646-4B9D-8430-3077EADD16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6296129" y="2245130"/>
            <a:ext cx="1074325" cy="254641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D1026842-4D37-4258-BF7F-CFE766033DB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219" y="1059582"/>
            <a:ext cx="2655143" cy="1296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919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C21920F5-C6AB-4BA4-9EF7-06A09338B08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12160" y="763455"/>
            <a:ext cx="2830761" cy="3987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5472608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11B9BC-F6A2-4854-BD74-3CC92B9ABAE9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836430-19B8-4FE0-BA80-AADB6073DB3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BBFF7FA-610A-4EDC-8A0A-5CF44ED25486}"/>
              </a:ext>
            </a:extLst>
          </p:cNvPr>
          <p:cNvGrpSpPr/>
          <p:nvPr userDrawn="1"/>
        </p:nvGrpSpPr>
        <p:grpSpPr>
          <a:xfrm rot="20150758">
            <a:off x="5950979" y="1067856"/>
            <a:ext cx="506574" cy="533653"/>
            <a:chOff x="-612775" y="963613"/>
            <a:chExt cx="3444876" cy="36290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B0BC764F-2C62-4EFF-B94D-1B8C48B195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E559868A-BFF7-4D8E-9B87-366D2771DF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FE03A969-9AB7-45B1-9092-5D03078C31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B48F32BB-2CF6-4FEC-91FD-86A2C66C60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4E312555-53BE-45A1-AEA2-27A7A5D195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DEE8B4F2-E509-4E19-AC07-B3AB879013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339E0A5F-2CCF-4ED5-BD7B-FBCB6205A32D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1876F9B4-14FA-4C79-AF1E-59DCADCC67D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394736C5-49EB-460A-9EFA-AEDBB1942B52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94372ECE-71EF-4F1F-836E-3A2C6082DB96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718CFD82-C3B6-432A-8B50-F6EB322478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grpSp>
        <p:nvGrpSpPr>
          <p:cNvPr id="25" name="Group 18">
            <a:extLst>
              <a:ext uri="{FF2B5EF4-FFF2-40B4-BE49-F238E27FC236}">
                <a16:creationId xmlns:a16="http://schemas.microsoft.com/office/drawing/2014/main" id="{B4363B8E-0C9A-4163-884C-ADCA5B61C1C6}"/>
              </a:ext>
            </a:extLst>
          </p:cNvPr>
          <p:cNvGrpSpPr>
            <a:grpSpLocks noChangeAspect="1"/>
          </p:cNvGrpSpPr>
          <p:nvPr/>
        </p:nvGrpSpPr>
        <p:grpSpPr bwMode="auto">
          <a:xfrm rot="21104079">
            <a:off x="8622704" y="3914222"/>
            <a:ext cx="683568" cy="540550"/>
            <a:chOff x="1427" y="471"/>
            <a:chExt cx="2906" cy="2298"/>
          </a:xfrm>
        </p:grpSpPr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88108399-BD34-4956-AD29-18E8DDA6F4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1" y="805"/>
              <a:ext cx="2404" cy="1848"/>
            </a:xfrm>
            <a:custGeom>
              <a:avLst/>
              <a:gdLst>
                <a:gd name="T0" fmla="*/ 2080 w 2404"/>
                <a:gd name="T1" fmla="*/ 138 h 1848"/>
                <a:gd name="T2" fmla="*/ 2054 w 2404"/>
                <a:gd name="T3" fmla="*/ 253 h 1848"/>
                <a:gd name="T4" fmla="*/ 1986 w 2404"/>
                <a:gd name="T5" fmla="*/ 391 h 1848"/>
                <a:gd name="T6" fmla="*/ 1850 w 2404"/>
                <a:gd name="T7" fmla="*/ 569 h 1848"/>
                <a:gd name="T8" fmla="*/ 1664 w 2404"/>
                <a:gd name="T9" fmla="*/ 749 h 1848"/>
                <a:gd name="T10" fmla="*/ 1098 w 2404"/>
                <a:gd name="T11" fmla="*/ 1125 h 1848"/>
                <a:gd name="T12" fmla="*/ 676 w 2404"/>
                <a:gd name="T13" fmla="*/ 1291 h 1848"/>
                <a:gd name="T14" fmla="*/ 400 w 2404"/>
                <a:gd name="T15" fmla="*/ 1345 h 1848"/>
                <a:gd name="T16" fmla="*/ 276 w 2404"/>
                <a:gd name="T17" fmla="*/ 1347 h 1848"/>
                <a:gd name="T18" fmla="*/ 152 w 2404"/>
                <a:gd name="T19" fmla="*/ 1327 h 1848"/>
                <a:gd name="T20" fmla="*/ 88 w 2404"/>
                <a:gd name="T21" fmla="*/ 1299 h 1848"/>
                <a:gd name="T22" fmla="*/ 24 w 2404"/>
                <a:gd name="T23" fmla="*/ 1251 h 1848"/>
                <a:gd name="T24" fmla="*/ 320 w 2404"/>
                <a:gd name="T25" fmla="*/ 1774 h 1848"/>
                <a:gd name="T26" fmla="*/ 340 w 2404"/>
                <a:gd name="T27" fmla="*/ 1798 h 1848"/>
                <a:gd name="T28" fmla="*/ 358 w 2404"/>
                <a:gd name="T29" fmla="*/ 1812 h 1848"/>
                <a:gd name="T30" fmla="*/ 386 w 2404"/>
                <a:gd name="T31" fmla="*/ 1828 h 1848"/>
                <a:gd name="T32" fmla="*/ 406 w 2404"/>
                <a:gd name="T33" fmla="*/ 1834 h 1848"/>
                <a:gd name="T34" fmla="*/ 436 w 2404"/>
                <a:gd name="T35" fmla="*/ 1842 h 1848"/>
                <a:gd name="T36" fmla="*/ 462 w 2404"/>
                <a:gd name="T37" fmla="*/ 1846 h 1848"/>
                <a:gd name="T38" fmla="*/ 508 w 2404"/>
                <a:gd name="T39" fmla="*/ 1848 h 1848"/>
                <a:gd name="T40" fmla="*/ 550 w 2404"/>
                <a:gd name="T41" fmla="*/ 1848 h 1848"/>
                <a:gd name="T42" fmla="*/ 582 w 2404"/>
                <a:gd name="T43" fmla="*/ 1846 h 1848"/>
                <a:gd name="T44" fmla="*/ 616 w 2404"/>
                <a:gd name="T45" fmla="*/ 1842 h 1848"/>
                <a:gd name="T46" fmla="*/ 678 w 2404"/>
                <a:gd name="T47" fmla="*/ 1832 h 1848"/>
                <a:gd name="T48" fmla="*/ 736 w 2404"/>
                <a:gd name="T49" fmla="*/ 1820 h 1848"/>
                <a:gd name="T50" fmla="*/ 830 w 2404"/>
                <a:gd name="T51" fmla="*/ 1796 h 1848"/>
                <a:gd name="T52" fmla="*/ 886 w 2404"/>
                <a:gd name="T53" fmla="*/ 1778 h 1848"/>
                <a:gd name="T54" fmla="*/ 946 w 2404"/>
                <a:gd name="T55" fmla="*/ 1756 h 1848"/>
                <a:gd name="T56" fmla="*/ 1010 w 2404"/>
                <a:gd name="T57" fmla="*/ 1734 h 1848"/>
                <a:gd name="T58" fmla="*/ 1066 w 2404"/>
                <a:gd name="T59" fmla="*/ 1710 h 1848"/>
                <a:gd name="T60" fmla="*/ 1112 w 2404"/>
                <a:gd name="T61" fmla="*/ 1692 h 1848"/>
                <a:gd name="T62" fmla="*/ 1148 w 2404"/>
                <a:gd name="T63" fmla="*/ 1676 h 1848"/>
                <a:gd name="T64" fmla="*/ 1190 w 2404"/>
                <a:gd name="T65" fmla="*/ 1656 h 1848"/>
                <a:gd name="T66" fmla="*/ 1216 w 2404"/>
                <a:gd name="T67" fmla="*/ 1646 h 1848"/>
                <a:gd name="T68" fmla="*/ 1238 w 2404"/>
                <a:gd name="T69" fmla="*/ 1634 h 1848"/>
                <a:gd name="T70" fmla="*/ 1272 w 2404"/>
                <a:gd name="T71" fmla="*/ 1618 h 1848"/>
                <a:gd name="T72" fmla="*/ 1310 w 2404"/>
                <a:gd name="T73" fmla="*/ 1598 h 1848"/>
                <a:gd name="T74" fmla="*/ 1372 w 2404"/>
                <a:gd name="T75" fmla="*/ 1568 h 1848"/>
                <a:gd name="T76" fmla="*/ 1422 w 2404"/>
                <a:gd name="T77" fmla="*/ 1540 h 1848"/>
                <a:gd name="T78" fmla="*/ 1464 w 2404"/>
                <a:gd name="T79" fmla="*/ 1516 h 1848"/>
                <a:gd name="T80" fmla="*/ 1494 w 2404"/>
                <a:gd name="T81" fmla="*/ 1500 h 1848"/>
                <a:gd name="T82" fmla="*/ 1518 w 2404"/>
                <a:gd name="T83" fmla="*/ 1484 h 1848"/>
                <a:gd name="T84" fmla="*/ 1544 w 2404"/>
                <a:gd name="T85" fmla="*/ 1470 h 1848"/>
                <a:gd name="T86" fmla="*/ 1574 w 2404"/>
                <a:gd name="T87" fmla="*/ 1452 h 1848"/>
                <a:gd name="T88" fmla="*/ 1604 w 2404"/>
                <a:gd name="T89" fmla="*/ 1432 h 1848"/>
                <a:gd name="T90" fmla="*/ 1634 w 2404"/>
                <a:gd name="T91" fmla="*/ 1414 h 1848"/>
                <a:gd name="T92" fmla="*/ 1664 w 2404"/>
                <a:gd name="T93" fmla="*/ 1394 h 1848"/>
                <a:gd name="T94" fmla="*/ 1702 w 2404"/>
                <a:gd name="T95" fmla="*/ 1369 h 1848"/>
                <a:gd name="T96" fmla="*/ 1746 w 2404"/>
                <a:gd name="T97" fmla="*/ 1339 h 1848"/>
                <a:gd name="T98" fmla="*/ 1802 w 2404"/>
                <a:gd name="T99" fmla="*/ 1301 h 1848"/>
                <a:gd name="T100" fmla="*/ 1864 w 2404"/>
                <a:gd name="T101" fmla="*/ 1255 h 1848"/>
                <a:gd name="T102" fmla="*/ 1904 w 2404"/>
                <a:gd name="T103" fmla="*/ 1225 h 1848"/>
                <a:gd name="T104" fmla="*/ 1962 w 2404"/>
                <a:gd name="T105" fmla="*/ 1179 h 1848"/>
                <a:gd name="T106" fmla="*/ 2008 w 2404"/>
                <a:gd name="T107" fmla="*/ 1141 h 1848"/>
                <a:gd name="T108" fmla="*/ 2074 w 2404"/>
                <a:gd name="T109" fmla="*/ 1083 h 1848"/>
                <a:gd name="T110" fmla="*/ 2126 w 2404"/>
                <a:gd name="T111" fmla="*/ 1035 h 1848"/>
                <a:gd name="T112" fmla="*/ 2174 w 2404"/>
                <a:gd name="T113" fmla="*/ 987 h 1848"/>
                <a:gd name="T114" fmla="*/ 2240 w 2404"/>
                <a:gd name="T115" fmla="*/ 915 h 1848"/>
                <a:gd name="T116" fmla="*/ 2340 w 2404"/>
                <a:gd name="T117" fmla="*/ 783 h 1848"/>
                <a:gd name="T118" fmla="*/ 2382 w 2404"/>
                <a:gd name="T119" fmla="*/ 703 h 1848"/>
                <a:gd name="T120" fmla="*/ 2402 w 2404"/>
                <a:gd name="T121" fmla="*/ 625 h 1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404" h="1848">
                  <a:moveTo>
                    <a:pt x="2056" y="16"/>
                  </a:moveTo>
                  <a:lnTo>
                    <a:pt x="2056" y="16"/>
                  </a:lnTo>
                  <a:lnTo>
                    <a:pt x="2064" y="34"/>
                  </a:lnTo>
                  <a:lnTo>
                    <a:pt x="2064" y="34"/>
                  </a:lnTo>
                  <a:lnTo>
                    <a:pt x="2070" y="54"/>
                  </a:lnTo>
                  <a:lnTo>
                    <a:pt x="2070" y="54"/>
                  </a:lnTo>
                  <a:lnTo>
                    <a:pt x="2076" y="72"/>
                  </a:lnTo>
                  <a:lnTo>
                    <a:pt x="2076" y="72"/>
                  </a:lnTo>
                  <a:lnTo>
                    <a:pt x="2078" y="92"/>
                  </a:lnTo>
                  <a:lnTo>
                    <a:pt x="2078" y="92"/>
                  </a:lnTo>
                  <a:lnTo>
                    <a:pt x="2078" y="94"/>
                  </a:lnTo>
                  <a:lnTo>
                    <a:pt x="2078" y="94"/>
                  </a:lnTo>
                  <a:lnTo>
                    <a:pt x="2080" y="114"/>
                  </a:lnTo>
                  <a:lnTo>
                    <a:pt x="2080" y="114"/>
                  </a:lnTo>
                  <a:lnTo>
                    <a:pt x="2080" y="118"/>
                  </a:lnTo>
                  <a:lnTo>
                    <a:pt x="2080" y="118"/>
                  </a:lnTo>
                  <a:lnTo>
                    <a:pt x="2080" y="136"/>
                  </a:lnTo>
                  <a:lnTo>
                    <a:pt x="2080" y="136"/>
                  </a:lnTo>
                  <a:lnTo>
                    <a:pt x="2080" y="138"/>
                  </a:lnTo>
                  <a:lnTo>
                    <a:pt x="2080" y="138"/>
                  </a:lnTo>
                  <a:lnTo>
                    <a:pt x="2078" y="156"/>
                  </a:lnTo>
                  <a:lnTo>
                    <a:pt x="2078" y="156"/>
                  </a:lnTo>
                  <a:lnTo>
                    <a:pt x="2076" y="162"/>
                  </a:lnTo>
                  <a:lnTo>
                    <a:pt x="2076" y="162"/>
                  </a:lnTo>
                  <a:lnTo>
                    <a:pt x="2074" y="180"/>
                  </a:lnTo>
                  <a:lnTo>
                    <a:pt x="2074" y="180"/>
                  </a:lnTo>
                  <a:lnTo>
                    <a:pt x="2072" y="184"/>
                  </a:lnTo>
                  <a:lnTo>
                    <a:pt x="2072" y="184"/>
                  </a:lnTo>
                  <a:lnTo>
                    <a:pt x="2070" y="202"/>
                  </a:lnTo>
                  <a:lnTo>
                    <a:pt x="2070" y="202"/>
                  </a:lnTo>
                  <a:lnTo>
                    <a:pt x="2068" y="206"/>
                  </a:lnTo>
                  <a:lnTo>
                    <a:pt x="2068" y="206"/>
                  </a:lnTo>
                  <a:lnTo>
                    <a:pt x="2062" y="226"/>
                  </a:lnTo>
                  <a:lnTo>
                    <a:pt x="2062" y="226"/>
                  </a:lnTo>
                  <a:lnTo>
                    <a:pt x="2062" y="230"/>
                  </a:lnTo>
                  <a:lnTo>
                    <a:pt x="2062" y="230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46" y="273"/>
                  </a:lnTo>
                  <a:lnTo>
                    <a:pt x="2046" y="273"/>
                  </a:lnTo>
                  <a:lnTo>
                    <a:pt x="2044" y="279"/>
                  </a:lnTo>
                  <a:lnTo>
                    <a:pt x="2044" y="279"/>
                  </a:lnTo>
                  <a:lnTo>
                    <a:pt x="2036" y="299"/>
                  </a:lnTo>
                  <a:lnTo>
                    <a:pt x="2036" y="299"/>
                  </a:lnTo>
                  <a:lnTo>
                    <a:pt x="2022" y="325"/>
                  </a:lnTo>
                  <a:lnTo>
                    <a:pt x="2022" y="325"/>
                  </a:lnTo>
                  <a:lnTo>
                    <a:pt x="2018" y="333"/>
                  </a:lnTo>
                  <a:lnTo>
                    <a:pt x="2018" y="333"/>
                  </a:lnTo>
                  <a:lnTo>
                    <a:pt x="2008" y="353"/>
                  </a:lnTo>
                  <a:lnTo>
                    <a:pt x="2008" y="353"/>
                  </a:lnTo>
                  <a:lnTo>
                    <a:pt x="2002" y="363"/>
                  </a:lnTo>
                  <a:lnTo>
                    <a:pt x="2002" y="363"/>
                  </a:lnTo>
                  <a:lnTo>
                    <a:pt x="1990" y="381"/>
                  </a:lnTo>
                  <a:lnTo>
                    <a:pt x="1990" y="381"/>
                  </a:lnTo>
                  <a:lnTo>
                    <a:pt x="1986" y="391"/>
                  </a:lnTo>
                  <a:lnTo>
                    <a:pt x="1986" y="391"/>
                  </a:lnTo>
                  <a:lnTo>
                    <a:pt x="1972" y="411"/>
                  </a:lnTo>
                  <a:lnTo>
                    <a:pt x="1972" y="411"/>
                  </a:lnTo>
                  <a:lnTo>
                    <a:pt x="1968" y="419"/>
                  </a:lnTo>
                  <a:lnTo>
                    <a:pt x="1968" y="419"/>
                  </a:lnTo>
                  <a:lnTo>
                    <a:pt x="1926" y="477"/>
                  </a:lnTo>
                  <a:lnTo>
                    <a:pt x="1926" y="477"/>
                  </a:lnTo>
                  <a:lnTo>
                    <a:pt x="1924" y="479"/>
                  </a:lnTo>
                  <a:lnTo>
                    <a:pt x="1924" y="479"/>
                  </a:lnTo>
                  <a:lnTo>
                    <a:pt x="1902" y="507"/>
                  </a:lnTo>
                  <a:lnTo>
                    <a:pt x="1902" y="507"/>
                  </a:lnTo>
                  <a:lnTo>
                    <a:pt x="1900" y="509"/>
                  </a:lnTo>
                  <a:lnTo>
                    <a:pt x="1900" y="509"/>
                  </a:lnTo>
                  <a:lnTo>
                    <a:pt x="1876" y="539"/>
                  </a:lnTo>
                  <a:lnTo>
                    <a:pt x="1876" y="539"/>
                  </a:lnTo>
                  <a:lnTo>
                    <a:pt x="1874" y="541"/>
                  </a:lnTo>
                  <a:lnTo>
                    <a:pt x="1874" y="541"/>
                  </a:lnTo>
                  <a:lnTo>
                    <a:pt x="1850" y="569"/>
                  </a:lnTo>
                  <a:lnTo>
                    <a:pt x="1850" y="569"/>
                  </a:lnTo>
                  <a:lnTo>
                    <a:pt x="1848" y="571"/>
                  </a:lnTo>
                  <a:lnTo>
                    <a:pt x="1848" y="571"/>
                  </a:lnTo>
                  <a:lnTo>
                    <a:pt x="1822" y="599"/>
                  </a:lnTo>
                  <a:lnTo>
                    <a:pt x="1822" y="599"/>
                  </a:lnTo>
                  <a:lnTo>
                    <a:pt x="1820" y="601"/>
                  </a:lnTo>
                  <a:lnTo>
                    <a:pt x="1820" y="601"/>
                  </a:lnTo>
                  <a:lnTo>
                    <a:pt x="1778" y="645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698" y="719"/>
                  </a:lnTo>
                  <a:lnTo>
                    <a:pt x="1698" y="719"/>
                  </a:lnTo>
                  <a:lnTo>
                    <a:pt x="1698" y="721"/>
                  </a:lnTo>
                  <a:lnTo>
                    <a:pt x="1698" y="721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30" y="779"/>
                  </a:lnTo>
                  <a:lnTo>
                    <a:pt x="1630" y="779"/>
                  </a:lnTo>
                  <a:lnTo>
                    <a:pt x="1628" y="779"/>
                  </a:lnTo>
                  <a:lnTo>
                    <a:pt x="1628" y="779"/>
                  </a:lnTo>
                  <a:lnTo>
                    <a:pt x="1594" y="807"/>
                  </a:lnTo>
                  <a:lnTo>
                    <a:pt x="1594" y="807"/>
                  </a:lnTo>
                  <a:lnTo>
                    <a:pt x="1594" y="809"/>
                  </a:lnTo>
                  <a:lnTo>
                    <a:pt x="1594" y="809"/>
                  </a:lnTo>
                  <a:lnTo>
                    <a:pt x="1538" y="851"/>
                  </a:lnTo>
                  <a:lnTo>
                    <a:pt x="1480" y="893"/>
                  </a:lnTo>
                  <a:lnTo>
                    <a:pt x="1420" y="935"/>
                  </a:lnTo>
                  <a:lnTo>
                    <a:pt x="1358" y="977"/>
                  </a:lnTo>
                  <a:lnTo>
                    <a:pt x="1358" y="977"/>
                  </a:lnTo>
                  <a:lnTo>
                    <a:pt x="1314" y="1003"/>
                  </a:lnTo>
                  <a:lnTo>
                    <a:pt x="1314" y="1003"/>
                  </a:lnTo>
                  <a:lnTo>
                    <a:pt x="1260" y="1035"/>
                  </a:lnTo>
                  <a:lnTo>
                    <a:pt x="1206" y="1067"/>
                  </a:lnTo>
                  <a:lnTo>
                    <a:pt x="1152" y="1097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56" y="1145"/>
                  </a:lnTo>
                  <a:lnTo>
                    <a:pt x="1056" y="1145"/>
                  </a:lnTo>
                  <a:lnTo>
                    <a:pt x="1054" y="1145"/>
                  </a:lnTo>
                  <a:lnTo>
                    <a:pt x="1054" y="114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06" y="1213"/>
                  </a:lnTo>
                  <a:lnTo>
                    <a:pt x="842" y="1237"/>
                  </a:lnTo>
                  <a:lnTo>
                    <a:pt x="778" y="125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676" y="1291"/>
                  </a:lnTo>
                  <a:lnTo>
                    <a:pt x="676" y="1291"/>
                  </a:lnTo>
                  <a:lnTo>
                    <a:pt x="674" y="1293"/>
                  </a:lnTo>
                  <a:lnTo>
                    <a:pt x="674" y="1293"/>
                  </a:lnTo>
                  <a:lnTo>
                    <a:pt x="636" y="1303"/>
                  </a:lnTo>
                  <a:lnTo>
                    <a:pt x="636" y="1303"/>
                  </a:lnTo>
                  <a:lnTo>
                    <a:pt x="634" y="1303"/>
                  </a:lnTo>
                  <a:lnTo>
                    <a:pt x="634" y="130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54" y="1321"/>
                  </a:lnTo>
                  <a:lnTo>
                    <a:pt x="554" y="1321"/>
                  </a:lnTo>
                  <a:lnTo>
                    <a:pt x="554" y="1323"/>
                  </a:lnTo>
                  <a:lnTo>
                    <a:pt x="554" y="1323"/>
                  </a:lnTo>
                  <a:lnTo>
                    <a:pt x="476" y="1337"/>
                  </a:lnTo>
                  <a:lnTo>
                    <a:pt x="400" y="1345"/>
                  </a:lnTo>
                  <a:lnTo>
                    <a:pt x="400" y="1345"/>
                  </a:lnTo>
                  <a:lnTo>
                    <a:pt x="400" y="1345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30" y="1349"/>
                  </a:lnTo>
                  <a:lnTo>
                    <a:pt x="330" y="1349"/>
                  </a:lnTo>
                  <a:lnTo>
                    <a:pt x="328" y="1349"/>
                  </a:lnTo>
                  <a:lnTo>
                    <a:pt x="328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78" y="1347"/>
                  </a:lnTo>
                  <a:lnTo>
                    <a:pt x="278" y="1347"/>
                  </a:lnTo>
                  <a:lnTo>
                    <a:pt x="276" y="1347"/>
                  </a:lnTo>
                  <a:lnTo>
                    <a:pt x="276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166" y="1331"/>
                  </a:lnTo>
                  <a:lnTo>
                    <a:pt x="166" y="1331"/>
                  </a:lnTo>
                  <a:lnTo>
                    <a:pt x="166" y="1331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38" y="1323"/>
                  </a:lnTo>
                  <a:lnTo>
                    <a:pt x="138" y="1323"/>
                  </a:lnTo>
                  <a:lnTo>
                    <a:pt x="138" y="1321"/>
                  </a:lnTo>
                  <a:lnTo>
                    <a:pt x="138" y="1321"/>
                  </a:lnTo>
                  <a:lnTo>
                    <a:pt x="126" y="1317"/>
                  </a:lnTo>
                  <a:lnTo>
                    <a:pt x="126" y="1317"/>
                  </a:lnTo>
                  <a:lnTo>
                    <a:pt x="124" y="1317"/>
                  </a:lnTo>
                  <a:lnTo>
                    <a:pt x="124" y="1317"/>
                  </a:lnTo>
                  <a:lnTo>
                    <a:pt x="112" y="1311"/>
                  </a:lnTo>
                  <a:lnTo>
                    <a:pt x="112" y="1311"/>
                  </a:lnTo>
                  <a:lnTo>
                    <a:pt x="110" y="1311"/>
                  </a:lnTo>
                  <a:lnTo>
                    <a:pt x="110" y="1311"/>
                  </a:lnTo>
                  <a:lnTo>
                    <a:pt x="100" y="1307"/>
                  </a:lnTo>
                  <a:lnTo>
                    <a:pt x="100" y="1307"/>
                  </a:lnTo>
                  <a:lnTo>
                    <a:pt x="98" y="1305"/>
                  </a:lnTo>
                  <a:lnTo>
                    <a:pt x="98" y="1305"/>
                  </a:lnTo>
                  <a:lnTo>
                    <a:pt x="88" y="1299"/>
                  </a:lnTo>
                  <a:lnTo>
                    <a:pt x="88" y="1299"/>
                  </a:lnTo>
                  <a:lnTo>
                    <a:pt x="74" y="1291"/>
                  </a:lnTo>
                  <a:lnTo>
                    <a:pt x="74" y="1291"/>
                  </a:lnTo>
                  <a:lnTo>
                    <a:pt x="72" y="1291"/>
                  </a:lnTo>
                  <a:lnTo>
                    <a:pt x="72" y="1291"/>
                  </a:lnTo>
                  <a:lnTo>
                    <a:pt x="60" y="1283"/>
                  </a:lnTo>
                  <a:lnTo>
                    <a:pt x="60" y="1283"/>
                  </a:lnTo>
                  <a:lnTo>
                    <a:pt x="60" y="1281"/>
                  </a:lnTo>
                  <a:lnTo>
                    <a:pt x="60" y="1281"/>
                  </a:lnTo>
                  <a:lnTo>
                    <a:pt x="48" y="1273"/>
                  </a:lnTo>
                  <a:lnTo>
                    <a:pt x="48" y="1273"/>
                  </a:lnTo>
                  <a:lnTo>
                    <a:pt x="46" y="1273"/>
                  </a:lnTo>
                  <a:lnTo>
                    <a:pt x="46" y="127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26" y="1253"/>
                  </a:lnTo>
                  <a:lnTo>
                    <a:pt x="26" y="1253"/>
                  </a:lnTo>
                  <a:lnTo>
                    <a:pt x="24" y="1251"/>
                  </a:lnTo>
                  <a:lnTo>
                    <a:pt x="24" y="1251"/>
                  </a:lnTo>
                  <a:lnTo>
                    <a:pt x="18" y="1243"/>
                  </a:lnTo>
                  <a:lnTo>
                    <a:pt x="18" y="1243"/>
                  </a:lnTo>
                  <a:lnTo>
                    <a:pt x="16" y="1241"/>
                  </a:lnTo>
                  <a:lnTo>
                    <a:pt x="16" y="1241"/>
                  </a:lnTo>
                  <a:lnTo>
                    <a:pt x="8" y="1229"/>
                  </a:lnTo>
                  <a:lnTo>
                    <a:pt x="8" y="1229"/>
                  </a:lnTo>
                  <a:lnTo>
                    <a:pt x="6" y="1227"/>
                  </a:lnTo>
                  <a:lnTo>
                    <a:pt x="6" y="1227"/>
                  </a:lnTo>
                  <a:lnTo>
                    <a:pt x="0" y="1217"/>
                  </a:lnTo>
                  <a:lnTo>
                    <a:pt x="318" y="1770"/>
                  </a:lnTo>
                  <a:lnTo>
                    <a:pt x="318" y="1770"/>
                  </a:lnTo>
                  <a:lnTo>
                    <a:pt x="318" y="1772"/>
                  </a:lnTo>
                  <a:lnTo>
                    <a:pt x="318" y="1772"/>
                  </a:lnTo>
                  <a:lnTo>
                    <a:pt x="318" y="1772"/>
                  </a:lnTo>
                  <a:lnTo>
                    <a:pt x="318" y="1774"/>
                  </a:lnTo>
                  <a:lnTo>
                    <a:pt x="318" y="1774"/>
                  </a:lnTo>
                  <a:lnTo>
                    <a:pt x="320" y="1774"/>
                  </a:lnTo>
                  <a:lnTo>
                    <a:pt x="320" y="1774"/>
                  </a:lnTo>
                  <a:lnTo>
                    <a:pt x="322" y="1778"/>
                  </a:lnTo>
                  <a:lnTo>
                    <a:pt x="322" y="1778"/>
                  </a:lnTo>
                  <a:lnTo>
                    <a:pt x="324" y="1780"/>
                  </a:lnTo>
                  <a:lnTo>
                    <a:pt x="324" y="1780"/>
                  </a:lnTo>
                  <a:lnTo>
                    <a:pt x="324" y="1782"/>
                  </a:lnTo>
                  <a:lnTo>
                    <a:pt x="324" y="1782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2" y="1790"/>
                  </a:lnTo>
                  <a:lnTo>
                    <a:pt x="332" y="1790"/>
                  </a:lnTo>
                  <a:lnTo>
                    <a:pt x="334" y="1794"/>
                  </a:lnTo>
                  <a:lnTo>
                    <a:pt x="334" y="1794"/>
                  </a:lnTo>
                  <a:lnTo>
                    <a:pt x="336" y="1796"/>
                  </a:lnTo>
                  <a:lnTo>
                    <a:pt x="336" y="1796"/>
                  </a:lnTo>
                  <a:lnTo>
                    <a:pt x="340" y="1798"/>
                  </a:lnTo>
                  <a:lnTo>
                    <a:pt x="340" y="1798"/>
                  </a:lnTo>
                  <a:lnTo>
                    <a:pt x="340" y="1800"/>
                  </a:lnTo>
                  <a:lnTo>
                    <a:pt x="340" y="1800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8" y="1806"/>
                  </a:lnTo>
                  <a:lnTo>
                    <a:pt x="348" y="1806"/>
                  </a:lnTo>
                  <a:lnTo>
                    <a:pt x="352" y="1808"/>
                  </a:lnTo>
                  <a:lnTo>
                    <a:pt x="352" y="1808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8" y="1812"/>
                  </a:lnTo>
                  <a:lnTo>
                    <a:pt x="358" y="1812"/>
                  </a:lnTo>
                  <a:lnTo>
                    <a:pt x="364" y="1816"/>
                  </a:lnTo>
                  <a:lnTo>
                    <a:pt x="364" y="1816"/>
                  </a:lnTo>
                  <a:lnTo>
                    <a:pt x="366" y="1818"/>
                  </a:lnTo>
                  <a:lnTo>
                    <a:pt x="366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20"/>
                  </a:lnTo>
                  <a:lnTo>
                    <a:pt x="368" y="1820"/>
                  </a:lnTo>
                  <a:lnTo>
                    <a:pt x="374" y="1822"/>
                  </a:lnTo>
                  <a:lnTo>
                    <a:pt x="374" y="1822"/>
                  </a:lnTo>
                  <a:lnTo>
                    <a:pt x="378" y="1824"/>
                  </a:lnTo>
                  <a:lnTo>
                    <a:pt x="378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6" y="1828"/>
                  </a:lnTo>
                  <a:lnTo>
                    <a:pt x="386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90" y="1828"/>
                  </a:lnTo>
                  <a:lnTo>
                    <a:pt x="390" y="1828"/>
                  </a:lnTo>
                  <a:lnTo>
                    <a:pt x="392" y="1830"/>
                  </a:lnTo>
                  <a:lnTo>
                    <a:pt x="392" y="1830"/>
                  </a:lnTo>
                  <a:lnTo>
                    <a:pt x="396" y="1830"/>
                  </a:lnTo>
                  <a:lnTo>
                    <a:pt x="396" y="1830"/>
                  </a:lnTo>
                  <a:lnTo>
                    <a:pt x="400" y="1832"/>
                  </a:lnTo>
                  <a:lnTo>
                    <a:pt x="400" y="1832"/>
                  </a:lnTo>
                  <a:lnTo>
                    <a:pt x="402" y="1832"/>
                  </a:lnTo>
                  <a:lnTo>
                    <a:pt x="402" y="1832"/>
                  </a:lnTo>
                  <a:lnTo>
                    <a:pt x="402" y="1834"/>
                  </a:lnTo>
                  <a:lnTo>
                    <a:pt x="402" y="1834"/>
                  </a:lnTo>
                  <a:lnTo>
                    <a:pt x="406" y="1834"/>
                  </a:lnTo>
                  <a:lnTo>
                    <a:pt x="406" y="1834"/>
                  </a:lnTo>
                  <a:lnTo>
                    <a:pt x="410" y="1836"/>
                  </a:lnTo>
                  <a:lnTo>
                    <a:pt x="410" y="1836"/>
                  </a:lnTo>
                  <a:lnTo>
                    <a:pt x="412" y="1836"/>
                  </a:lnTo>
                  <a:lnTo>
                    <a:pt x="412" y="1836"/>
                  </a:lnTo>
                  <a:lnTo>
                    <a:pt x="414" y="1836"/>
                  </a:lnTo>
                  <a:lnTo>
                    <a:pt x="414" y="1836"/>
                  </a:lnTo>
                  <a:lnTo>
                    <a:pt x="416" y="1838"/>
                  </a:lnTo>
                  <a:lnTo>
                    <a:pt x="416" y="1838"/>
                  </a:lnTo>
                  <a:lnTo>
                    <a:pt x="422" y="1838"/>
                  </a:lnTo>
                  <a:lnTo>
                    <a:pt x="422" y="1838"/>
                  </a:lnTo>
                  <a:lnTo>
                    <a:pt x="424" y="1840"/>
                  </a:lnTo>
                  <a:lnTo>
                    <a:pt x="424" y="1840"/>
                  </a:lnTo>
                  <a:lnTo>
                    <a:pt x="426" y="1840"/>
                  </a:lnTo>
                  <a:lnTo>
                    <a:pt x="426" y="1840"/>
                  </a:lnTo>
                  <a:lnTo>
                    <a:pt x="428" y="1840"/>
                  </a:lnTo>
                  <a:lnTo>
                    <a:pt x="428" y="1840"/>
                  </a:lnTo>
                  <a:lnTo>
                    <a:pt x="434" y="1842"/>
                  </a:lnTo>
                  <a:lnTo>
                    <a:pt x="434" y="1842"/>
                  </a:lnTo>
                  <a:lnTo>
                    <a:pt x="436" y="1842"/>
                  </a:lnTo>
                  <a:lnTo>
                    <a:pt x="436" y="1842"/>
                  </a:lnTo>
                  <a:lnTo>
                    <a:pt x="438" y="1842"/>
                  </a:lnTo>
                  <a:lnTo>
                    <a:pt x="438" y="1842"/>
                  </a:lnTo>
                  <a:lnTo>
                    <a:pt x="440" y="1842"/>
                  </a:lnTo>
                  <a:lnTo>
                    <a:pt x="440" y="1842"/>
                  </a:lnTo>
                  <a:lnTo>
                    <a:pt x="446" y="1844"/>
                  </a:lnTo>
                  <a:lnTo>
                    <a:pt x="446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2" y="1844"/>
                  </a:lnTo>
                  <a:lnTo>
                    <a:pt x="452" y="1844"/>
                  </a:lnTo>
                  <a:lnTo>
                    <a:pt x="458" y="1846"/>
                  </a:lnTo>
                  <a:lnTo>
                    <a:pt x="458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4" y="1846"/>
                  </a:lnTo>
                  <a:lnTo>
                    <a:pt x="464" y="1846"/>
                  </a:lnTo>
                  <a:lnTo>
                    <a:pt x="470" y="1846"/>
                  </a:lnTo>
                  <a:lnTo>
                    <a:pt x="470" y="1846"/>
                  </a:lnTo>
                  <a:lnTo>
                    <a:pt x="476" y="1848"/>
                  </a:lnTo>
                  <a:lnTo>
                    <a:pt x="476" y="1848"/>
                  </a:lnTo>
                  <a:lnTo>
                    <a:pt x="482" y="1848"/>
                  </a:lnTo>
                  <a:lnTo>
                    <a:pt x="482" y="1848"/>
                  </a:lnTo>
                  <a:lnTo>
                    <a:pt x="490" y="1848"/>
                  </a:lnTo>
                  <a:lnTo>
                    <a:pt x="490" y="1848"/>
                  </a:lnTo>
                  <a:lnTo>
                    <a:pt x="496" y="1848"/>
                  </a:lnTo>
                  <a:lnTo>
                    <a:pt x="496" y="1848"/>
                  </a:lnTo>
                  <a:lnTo>
                    <a:pt x="502" y="1848"/>
                  </a:lnTo>
                  <a:lnTo>
                    <a:pt x="502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8" y="1848"/>
                  </a:lnTo>
                  <a:lnTo>
                    <a:pt x="508" y="1848"/>
                  </a:lnTo>
                  <a:lnTo>
                    <a:pt x="514" y="1848"/>
                  </a:lnTo>
                  <a:lnTo>
                    <a:pt x="514" y="1848"/>
                  </a:lnTo>
                  <a:lnTo>
                    <a:pt x="518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8" y="1848"/>
                  </a:lnTo>
                  <a:lnTo>
                    <a:pt x="528" y="1848"/>
                  </a:lnTo>
                  <a:lnTo>
                    <a:pt x="534" y="1848"/>
                  </a:lnTo>
                  <a:lnTo>
                    <a:pt x="534" y="1848"/>
                  </a:lnTo>
                  <a:lnTo>
                    <a:pt x="540" y="1848"/>
                  </a:lnTo>
                  <a:lnTo>
                    <a:pt x="540" y="1848"/>
                  </a:lnTo>
                  <a:lnTo>
                    <a:pt x="548" y="1848"/>
                  </a:lnTo>
                  <a:lnTo>
                    <a:pt x="548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4" y="1848"/>
                  </a:lnTo>
                  <a:lnTo>
                    <a:pt x="554" y="1848"/>
                  </a:lnTo>
                  <a:lnTo>
                    <a:pt x="560" y="1848"/>
                  </a:lnTo>
                  <a:lnTo>
                    <a:pt x="560" y="1848"/>
                  </a:lnTo>
                  <a:lnTo>
                    <a:pt x="564" y="1848"/>
                  </a:lnTo>
                  <a:lnTo>
                    <a:pt x="564" y="1848"/>
                  </a:lnTo>
                  <a:lnTo>
                    <a:pt x="566" y="1848"/>
                  </a:lnTo>
                  <a:lnTo>
                    <a:pt x="566" y="1848"/>
                  </a:lnTo>
                  <a:lnTo>
                    <a:pt x="568" y="1846"/>
                  </a:lnTo>
                  <a:lnTo>
                    <a:pt x="568" y="1846"/>
                  </a:lnTo>
                  <a:lnTo>
                    <a:pt x="574" y="1846"/>
                  </a:lnTo>
                  <a:lnTo>
                    <a:pt x="574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8" y="1846"/>
                  </a:lnTo>
                  <a:lnTo>
                    <a:pt x="588" y="1846"/>
                  </a:lnTo>
                  <a:lnTo>
                    <a:pt x="594" y="1844"/>
                  </a:lnTo>
                  <a:lnTo>
                    <a:pt x="594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602" y="1844"/>
                  </a:lnTo>
                  <a:lnTo>
                    <a:pt x="602" y="1844"/>
                  </a:lnTo>
                  <a:lnTo>
                    <a:pt x="610" y="1842"/>
                  </a:lnTo>
                  <a:lnTo>
                    <a:pt x="610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6" y="1842"/>
                  </a:lnTo>
                  <a:lnTo>
                    <a:pt x="616" y="1842"/>
                  </a:lnTo>
                  <a:lnTo>
                    <a:pt x="624" y="1840"/>
                  </a:lnTo>
                  <a:lnTo>
                    <a:pt x="624" y="1840"/>
                  </a:lnTo>
                  <a:lnTo>
                    <a:pt x="632" y="1840"/>
                  </a:lnTo>
                  <a:lnTo>
                    <a:pt x="632" y="1840"/>
                  </a:lnTo>
                  <a:lnTo>
                    <a:pt x="638" y="1838"/>
                  </a:lnTo>
                  <a:lnTo>
                    <a:pt x="638" y="1838"/>
                  </a:lnTo>
                  <a:lnTo>
                    <a:pt x="646" y="1838"/>
                  </a:lnTo>
                  <a:lnTo>
                    <a:pt x="646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54" y="1836"/>
                  </a:lnTo>
                  <a:lnTo>
                    <a:pt x="654" y="1836"/>
                  </a:lnTo>
                  <a:lnTo>
                    <a:pt x="662" y="1834"/>
                  </a:lnTo>
                  <a:lnTo>
                    <a:pt x="662" y="1834"/>
                  </a:lnTo>
                  <a:lnTo>
                    <a:pt x="670" y="1834"/>
                  </a:lnTo>
                  <a:lnTo>
                    <a:pt x="670" y="1834"/>
                  </a:lnTo>
                  <a:lnTo>
                    <a:pt x="678" y="1832"/>
                  </a:lnTo>
                  <a:lnTo>
                    <a:pt x="678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6" y="1830"/>
                  </a:lnTo>
                  <a:lnTo>
                    <a:pt x="686" y="1830"/>
                  </a:lnTo>
                  <a:lnTo>
                    <a:pt x="694" y="1828"/>
                  </a:lnTo>
                  <a:lnTo>
                    <a:pt x="694" y="1828"/>
                  </a:lnTo>
                  <a:lnTo>
                    <a:pt x="702" y="1828"/>
                  </a:lnTo>
                  <a:lnTo>
                    <a:pt x="702" y="1828"/>
                  </a:lnTo>
                  <a:lnTo>
                    <a:pt x="710" y="1826"/>
                  </a:lnTo>
                  <a:lnTo>
                    <a:pt x="710" y="1826"/>
                  </a:lnTo>
                  <a:lnTo>
                    <a:pt x="718" y="1824"/>
                  </a:lnTo>
                  <a:lnTo>
                    <a:pt x="718" y="1824"/>
                  </a:lnTo>
                  <a:lnTo>
                    <a:pt x="728" y="1822"/>
                  </a:lnTo>
                  <a:lnTo>
                    <a:pt x="728" y="1822"/>
                  </a:lnTo>
                  <a:lnTo>
                    <a:pt x="736" y="1820"/>
                  </a:lnTo>
                  <a:lnTo>
                    <a:pt x="736" y="1820"/>
                  </a:lnTo>
                  <a:lnTo>
                    <a:pt x="744" y="1818"/>
                  </a:lnTo>
                  <a:lnTo>
                    <a:pt x="744" y="1818"/>
                  </a:lnTo>
                  <a:lnTo>
                    <a:pt x="754" y="1816"/>
                  </a:lnTo>
                  <a:lnTo>
                    <a:pt x="754" y="1816"/>
                  </a:lnTo>
                  <a:lnTo>
                    <a:pt x="764" y="1814"/>
                  </a:lnTo>
                  <a:lnTo>
                    <a:pt x="764" y="1814"/>
                  </a:lnTo>
                  <a:lnTo>
                    <a:pt x="772" y="1810"/>
                  </a:lnTo>
                  <a:lnTo>
                    <a:pt x="772" y="1810"/>
                  </a:lnTo>
                  <a:lnTo>
                    <a:pt x="782" y="1808"/>
                  </a:lnTo>
                  <a:lnTo>
                    <a:pt x="782" y="1808"/>
                  </a:lnTo>
                  <a:lnTo>
                    <a:pt x="792" y="1806"/>
                  </a:lnTo>
                  <a:lnTo>
                    <a:pt x="792" y="1806"/>
                  </a:lnTo>
                  <a:lnTo>
                    <a:pt x="802" y="1802"/>
                  </a:lnTo>
                  <a:lnTo>
                    <a:pt x="802" y="1802"/>
                  </a:lnTo>
                  <a:lnTo>
                    <a:pt x="812" y="1800"/>
                  </a:lnTo>
                  <a:lnTo>
                    <a:pt x="812" y="1800"/>
                  </a:lnTo>
                  <a:lnTo>
                    <a:pt x="822" y="1798"/>
                  </a:lnTo>
                  <a:lnTo>
                    <a:pt x="822" y="1798"/>
                  </a:lnTo>
                  <a:lnTo>
                    <a:pt x="830" y="1796"/>
                  </a:lnTo>
                  <a:lnTo>
                    <a:pt x="830" y="1796"/>
                  </a:lnTo>
                  <a:lnTo>
                    <a:pt x="830" y="1794"/>
                  </a:lnTo>
                  <a:lnTo>
                    <a:pt x="830" y="1794"/>
                  </a:lnTo>
                  <a:lnTo>
                    <a:pt x="832" y="1794"/>
                  </a:lnTo>
                  <a:lnTo>
                    <a:pt x="832" y="1794"/>
                  </a:lnTo>
                  <a:lnTo>
                    <a:pt x="842" y="1792"/>
                  </a:lnTo>
                  <a:lnTo>
                    <a:pt x="842" y="1792"/>
                  </a:lnTo>
                  <a:lnTo>
                    <a:pt x="854" y="1788"/>
                  </a:lnTo>
                  <a:lnTo>
                    <a:pt x="854" y="1788"/>
                  </a:lnTo>
                  <a:lnTo>
                    <a:pt x="864" y="1784"/>
                  </a:lnTo>
                  <a:lnTo>
                    <a:pt x="864" y="1784"/>
                  </a:lnTo>
                  <a:lnTo>
                    <a:pt x="868" y="1784"/>
                  </a:lnTo>
                  <a:lnTo>
                    <a:pt x="868" y="1784"/>
                  </a:lnTo>
                  <a:lnTo>
                    <a:pt x="870" y="1782"/>
                  </a:lnTo>
                  <a:lnTo>
                    <a:pt x="870" y="1782"/>
                  </a:lnTo>
                  <a:lnTo>
                    <a:pt x="874" y="1782"/>
                  </a:lnTo>
                  <a:lnTo>
                    <a:pt x="874" y="1782"/>
                  </a:lnTo>
                  <a:lnTo>
                    <a:pt x="886" y="1778"/>
                  </a:lnTo>
                  <a:lnTo>
                    <a:pt x="886" y="1778"/>
                  </a:lnTo>
                  <a:lnTo>
                    <a:pt x="896" y="1774"/>
                  </a:lnTo>
                  <a:lnTo>
                    <a:pt x="896" y="1774"/>
                  </a:lnTo>
                  <a:lnTo>
                    <a:pt x="906" y="1770"/>
                  </a:lnTo>
                  <a:lnTo>
                    <a:pt x="906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16" y="1768"/>
                  </a:lnTo>
                  <a:lnTo>
                    <a:pt x="916" y="1768"/>
                  </a:lnTo>
                  <a:lnTo>
                    <a:pt x="926" y="1764"/>
                  </a:lnTo>
                  <a:lnTo>
                    <a:pt x="926" y="1764"/>
                  </a:lnTo>
                  <a:lnTo>
                    <a:pt x="936" y="1760"/>
                  </a:lnTo>
                  <a:lnTo>
                    <a:pt x="936" y="1760"/>
                  </a:lnTo>
                  <a:lnTo>
                    <a:pt x="946" y="1758"/>
                  </a:lnTo>
                  <a:lnTo>
                    <a:pt x="946" y="1758"/>
                  </a:lnTo>
                  <a:lnTo>
                    <a:pt x="946" y="1756"/>
                  </a:lnTo>
                  <a:lnTo>
                    <a:pt x="946" y="1756"/>
                  </a:lnTo>
                  <a:lnTo>
                    <a:pt x="948" y="1756"/>
                  </a:lnTo>
                  <a:lnTo>
                    <a:pt x="948" y="1756"/>
                  </a:lnTo>
                  <a:lnTo>
                    <a:pt x="954" y="1754"/>
                  </a:lnTo>
                  <a:lnTo>
                    <a:pt x="954" y="1754"/>
                  </a:lnTo>
                  <a:lnTo>
                    <a:pt x="964" y="1750"/>
                  </a:lnTo>
                  <a:lnTo>
                    <a:pt x="964" y="1750"/>
                  </a:lnTo>
                  <a:lnTo>
                    <a:pt x="972" y="1748"/>
                  </a:lnTo>
                  <a:lnTo>
                    <a:pt x="972" y="1748"/>
                  </a:lnTo>
                  <a:lnTo>
                    <a:pt x="982" y="1744"/>
                  </a:lnTo>
                  <a:lnTo>
                    <a:pt x="982" y="1744"/>
                  </a:lnTo>
                  <a:lnTo>
                    <a:pt x="988" y="1742"/>
                  </a:lnTo>
                  <a:lnTo>
                    <a:pt x="988" y="1742"/>
                  </a:lnTo>
                  <a:lnTo>
                    <a:pt x="996" y="1738"/>
                  </a:lnTo>
                  <a:lnTo>
                    <a:pt x="996" y="1738"/>
                  </a:lnTo>
                  <a:lnTo>
                    <a:pt x="1002" y="1736"/>
                  </a:lnTo>
                  <a:lnTo>
                    <a:pt x="1002" y="1736"/>
                  </a:lnTo>
                  <a:lnTo>
                    <a:pt x="1010" y="1734"/>
                  </a:lnTo>
                  <a:lnTo>
                    <a:pt x="1010" y="1734"/>
                  </a:lnTo>
                  <a:lnTo>
                    <a:pt x="1016" y="1730"/>
                  </a:lnTo>
                  <a:lnTo>
                    <a:pt x="1016" y="1730"/>
                  </a:lnTo>
                  <a:lnTo>
                    <a:pt x="1024" y="1728"/>
                  </a:lnTo>
                  <a:lnTo>
                    <a:pt x="1024" y="1728"/>
                  </a:lnTo>
                  <a:lnTo>
                    <a:pt x="1030" y="1726"/>
                  </a:lnTo>
                  <a:lnTo>
                    <a:pt x="1030" y="1726"/>
                  </a:lnTo>
                  <a:lnTo>
                    <a:pt x="1038" y="1722"/>
                  </a:lnTo>
                  <a:lnTo>
                    <a:pt x="1038" y="1722"/>
                  </a:lnTo>
                  <a:lnTo>
                    <a:pt x="1042" y="1720"/>
                  </a:lnTo>
                  <a:lnTo>
                    <a:pt x="1042" y="1720"/>
                  </a:lnTo>
                  <a:lnTo>
                    <a:pt x="1048" y="1718"/>
                  </a:lnTo>
                  <a:lnTo>
                    <a:pt x="1048" y="1718"/>
                  </a:lnTo>
                  <a:lnTo>
                    <a:pt x="1052" y="1716"/>
                  </a:lnTo>
                  <a:lnTo>
                    <a:pt x="1052" y="1716"/>
                  </a:lnTo>
                  <a:lnTo>
                    <a:pt x="1058" y="1714"/>
                  </a:lnTo>
                  <a:lnTo>
                    <a:pt x="1062" y="1712"/>
                  </a:lnTo>
                  <a:lnTo>
                    <a:pt x="1062" y="1712"/>
                  </a:lnTo>
                  <a:lnTo>
                    <a:pt x="1066" y="1710"/>
                  </a:lnTo>
                  <a:lnTo>
                    <a:pt x="1066" y="1710"/>
                  </a:lnTo>
                  <a:lnTo>
                    <a:pt x="1072" y="1708"/>
                  </a:lnTo>
                  <a:lnTo>
                    <a:pt x="1072" y="1708"/>
                  </a:lnTo>
                  <a:lnTo>
                    <a:pt x="1076" y="1706"/>
                  </a:lnTo>
                  <a:lnTo>
                    <a:pt x="1076" y="1706"/>
                  </a:lnTo>
                  <a:lnTo>
                    <a:pt x="1082" y="1704"/>
                  </a:lnTo>
                  <a:lnTo>
                    <a:pt x="1082" y="1704"/>
                  </a:lnTo>
                  <a:lnTo>
                    <a:pt x="1086" y="1702"/>
                  </a:lnTo>
                  <a:lnTo>
                    <a:pt x="1086" y="1702"/>
                  </a:lnTo>
                  <a:lnTo>
                    <a:pt x="1092" y="1700"/>
                  </a:lnTo>
                  <a:lnTo>
                    <a:pt x="1092" y="1700"/>
                  </a:lnTo>
                  <a:lnTo>
                    <a:pt x="1096" y="1698"/>
                  </a:lnTo>
                  <a:lnTo>
                    <a:pt x="1096" y="1698"/>
                  </a:lnTo>
                  <a:lnTo>
                    <a:pt x="1100" y="1696"/>
                  </a:lnTo>
                  <a:lnTo>
                    <a:pt x="1100" y="1696"/>
                  </a:lnTo>
                  <a:lnTo>
                    <a:pt x="1104" y="1696"/>
                  </a:lnTo>
                  <a:lnTo>
                    <a:pt x="1104" y="1696"/>
                  </a:lnTo>
                  <a:lnTo>
                    <a:pt x="1108" y="1694"/>
                  </a:lnTo>
                  <a:lnTo>
                    <a:pt x="1112" y="1692"/>
                  </a:lnTo>
                  <a:lnTo>
                    <a:pt x="1112" y="1692"/>
                  </a:lnTo>
                  <a:lnTo>
                    <a:pt x="1116" y="1690"/>
                  </a:lnTo>
                  <a:lnTo>
                    <a:pt x="1118" y="1688"/>
                  </a:lnTo>
                  <a:lnTo>
                    <a:pt x="1118" y="1688"/>
                  </a:lnTo>
                  <a:lnTo>
                    <a:pt x="1122" y="1688"/>
                  </a:lnTo>
                  <a:lnTo>
                    <a:pt x="1122" y="1688"/>
                  </a:lnTo>
                  <a:lnTo>
                    <a:pt x="1126" y="1686"/>
                  </a:lnTo>
                  <a:lnTo>
                    <a:pt x="1126" y="1686"/>
                  </a:lnTo>
                  <a:lnTo>
                    <a:pt x="1130" y="1684"/>
                  </a:lnTo>
                  <a:lnTo>
                    <a:pt x="1130" y="1684"/>
                  </a:lnTo>
                  <a:lnTo>
                    <a:pt x="1134" y="1682"/>
                  </a:lnTo>
                  <a:lnTo>
                    <a:pt x="1134" y="1682"/>
                  </a:lnTo>
                  <a:lnTo>
                    <a:pt x="1136" y="1682"/>
                  </a:lnTo>
                  <a:lnTo>
                    <a:pt x="1136" y="1682"/>
                  </a:lnTo>
                  <a:lnTo>
                    <a:pt x="1140" y="1680"/>
                  </a:lnTo>
                  <a:lnTo>
                    <a:pt x="1140" y="1680"/>
                  </a:lnTo>
                  <a:lnTo>
                    <a:pt x="1144" y="1678"/>
                  </a:lnTo>
                  <a:lnTo>
                    <a:pt x="1144" y="1678"/>
                  </a:lnTo>
                  <a:lnTo>
                    <a:pt x="1148" y="1676"/>
                  </a:lnTo>
                  <a:lnTo>
                    <a:pt x="1148" y="1676"/>
                  </a:lnTo>
                  <a:lnTo>
                    <a:pt x="1150" y="1674"/>
                  </a:lnTo>
                  <a:lnTo>
                    <a:pt x="1150" y="1674"/>
                  </a:lnTo>
                  <a:lnTo>
                    <a:pt x="1154" y="1674"/>
                  </a:lnTo>
                  <a:lnTo>
                    <a:pt x="1154" y="1674"/>
                  </a:lnTo>
                  <a:lnTo>
                    <a:pt x="1158" y="1672"/>
                  </a:lnTo>
                  <a:lnTo>
                    <a:pt x="1158" y="1672"/>
                  </a:lnTo>
                  <a:lnTo>
                    <a:pt x="1162" y="1670"/>
                  </a:lnTo>
                  <a:lnTo>
                    <a:pt x="1164" y="1668"/>
                  </a:lnTo>
                  <a:lnTo>
                    <a:pt x="1164" y="1668"/>
                  </a:lnTo>
                  <a:lnTo>
                    <a:pt x="1168" y="1666"/>
                  </a:lnTo>
                  <a:lnTo>
                    <a:pt x="1178" y="1662"/>
                  </a:lnTo>
                  <a:lnTo>
                    <a:pt x="1178" y="1662"/>
                  </a:lnTo>
                  <a:lnTo>
                    <a:pt x="1182" y="1662"/>
                  </a:lnTo>
                  <a:lnTo>
                    <a:pt x="1182" y="1662"/>
                  </a:lnTo>
                  <a:lnTo>
                    <a:pt x="1184" y="1660"/>
                  </a:lnTo>
                  <a:lnTo>
                    <a:pt x="1184" y="1660"/>
                  </a:lnTo>
                  <a:lnTo>
                    <a:pt x="1188" y="1658"/>
                  </a:lnTo>
                  <a:lnTo>
                    <a:pt x="1188" y="1658"/>
                  </a:lnTo>
                  <a:lnTo>
                    <a:pt x="1190" y="1656"/>
                  </a:lnTo>
                  <a:lnTo>
                    <a:pt x="1190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6" y="1654"/>
                  </a:lnTo>
                  <a:lnTo>
                    <a:pt x="1200" y="1652"/>
                  </a:lnTo>
                  <a:lnTo>
                    <a:pt x="1200" y="1652"/>
                  </a:lnTo>
                  <a:lnTo>
                    <a:pt x="1202" y="1652"/>
                  </a:lnTo>
                  <a:lnTo>
                    <a:pt x="1202" y="1652"/>
                  </a:lnTo>
                  <a:lnTo>
                    <a:pt x="1206" y="1650"/>
                  </a:lnTo>
                  <a:lnTo>
                    <a:pt x="1206" y="1650"/>
                  </a:lnTo>
                  <a:lnTo>
                    <a:pt x="1210" y="1648"/>
                  </a:lnTo>
                  <a:lnTo>
                    <a:pt x="1210" y="1648"/>
                  </a:lnTo>
                  <a:lnTo>
                    <a:pt x="1212" y="1646"/>
                  </a:lnTo>
                  <a:lnTo>
                    <a:pt x="1212" y="1646"/>
                  </a:lnTo>
                  <a:lnTo>
                    <a:pt x="1216" y="1646"/>
                  </a:lnTo>
                  <a:lnTo>
                    <a:pt x="1216" y="1646"/>
                  </a:lnTo>
                  <a:lnTo>
                    <a:pt x="1218" y="1644"/>
                  </a:lnTo>
                  <a:lnTo>
                    <a:pt x="1218" y="1644"/>
                  </a:lnTo>
                  <a:lnTo>
                    <a:pt x="1222" y="1642"/>
                  </a:lnTo>
                  <a:lnTo>
                    <a:pt x="1222" y="1642"/>
                  </a:lnTo>
                  <a:lnTo>
                    <a:pt x="1224" y="1640"/>
                  </a:lnTo>
                  <a:lnTo>
                    <a:pt x="1224" y="1640"/>
                  </a:lnTo>
                  <a:lnTo>
                    <a:pt x="1228" y="1640"/>
                  </a:lnTo>
                  <a:lnTo>
                    <a:pt x="1228" y="1640"/>
                  </a:lnTo>
                  <a:lnTo>
                    <a:pt x="1232" y="1638"/>
                  </a:lnTo>
                  <a:lnTo>
                    <a:pt x="1232" y="1638"/>
                  </a:lnTo>
                  <a:lnTo>
                    <a:pt x="1234" y="1636"/>
                  </a:lnTo>
                  <a:lnTo>
                    <a:pt x="1234" y="1636"/>
                  </a:lnTo>
                  <a:lnTo>
                    <a:pt x="1236" y="1636"/>
                  </a:lnTo>
                  <a:lnTo>
                    <a:pt x="1236" y="1636"/>
                  </a:lnTo>
                  <a:lnTo>
                    <a:pt x="1238" y="1636"/>
                  </a:lnTo>
                  <a:lnTo>
                    <a:pt x="1238" y="1636"/>
                  </a:lnTo>
                  <a:lnTo>
                    <a:pt x="1238" y="1636"/>
                  </a:lnTo>
                  <a:lnTo>
                    <a:pt x="1238" y="1634"/>
                  </a:lnTo>
                  <a:lnTo>
                    <a:pt x="1238" y="1634"/>
                  </a:lnTo>
                  <a:lnTo>
                    <a:pt x="1242" y="1632"/>
                  </a:lnTo>
                  <a:lnTo>
                    <a:pt x="1242" y="1632"/>
                  </a:lnTo>
                  <a:lnTo>
                    <a:pt x="1246" y="1632"/>
                  </a:lnTo>
                  <a:lnTo>
                    <a:pt x="1246" y="1632"/>
                  </a:lnTo>
                  <a:lnTo>
                    <a:pt x="1250" y="1630"/>
                  </a:lnTo>
                  <a:lnTo>
                    <a:pt x="1250" y="1630"/>
                  </a:lnTo>
                  <a:lnTo>
                    <a:pt x="1254" y="1628"/>
                  </a:lnTo>
                  <a:lnTo>
                    <a:pt x="1254" y="1628"/>
                  </a:lnTo>
                  <a:lnTo>
                    <a:pt x="1258" y="1626"/>
                  </a:lnTo>
                  <a:lnTo>
                    <a:pt x="1258" y="1626"/>
                  </a:lnTo>
                  <a:lnTo>
                    <a:pt x="1262" y="1624"/>
                  </a:lnTo>
                  <a:lnTo>
                    <a:pt x="1262" y="1624"/>
                  </a:lnTo>
                  <a:lnTo>
                    <a:pt x="1266" y="1622"/>
                  </a:lnTo>
                  <a:lnTo>
                    <a:pt x="1266" y="1622"/>
                  </a:lnTo>
                  <a:lnTo>
                    <a:pt x="1268" y="1620"/>
                  </a:lnTo>
                  <a:lnTo>
                    <a:pt x="1268" y="1620"/>
                  </a:lnTo>
                  <a:lnTo>
                    <a:pt x="1272" y="1618"/>
                  </a:lnTo>
                  <a:lnTo>
                    <a:pt x="1272" y="1618"/>
                  </a:lnTo>
                  <a:lnTo>
                    <a:pt x="1276" y="1616"/>
                  </a:lnTo>
                  <a:lnTo>
                    <a:pt x="1276" y="1616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4" y="1612"/>
                  </a:lnTo>
                  <a:lnTo>
                    <a:pt x="1284" y="1612"/>
                  </a:lnTo>
                  <a:lnTo>
                    <a:pt x="1288" y="1610"/>
                  </a:lnTo>
                  <a:lnTo>
                    <a:pt x="1288" y="1610"/>
                  </a:lnTo>
                  <a:lnTo>
                    <a:pt x="1292" y="1608"/>
                  </a:lnTo>
                  <a:lnTo>
                    <a:pt x="1292" y="1608"/>
                  </a:lnTo>
                  <a:lnTo>
                    <a:pt x="1298" y="1604"/>
                  </a:lnTo>
                  <a:lnTo>
                    <a:pt x="1298" y="1604"/>
                  </a:lnTo>
                  <a:lnTo>
                    <a:pt x="1304" y="1602"/>
                  </a:lnTo>
                  <a:lnTo>
                    <a:pt x="1304" y="1602"/>
                  </a:lnTo>
                  <a:lnTo>
                    <a:pt x="1310" y="1598"/>
                  </a:lnTo>
                  <a:lnTo>
                    <a:pt x="1310" y="1598"/>
                  </a:lnTo>
                  <a:lnTo>
                    <a:pt x="1316" y="1596"/>
                  </a:lnTo>
                  <a:lnTo>
                    <a:pt x="1316" y="1596"/>
                  </a:lnTo>
                  <a:lnTo>
                    <a:pt x="1320" y="1594"/>
                  </a:lnTo>
                  <a:lnTo>
                    <a:pt x="1320" y="1594"/>
                  </a:lnTo>
                  <a:lnTo>
                    <a:pt x="1322" y="1592"/>
                  </a:lnTo>
                  <a:lnTo>
                    <a:pt x="1322" y="1592"/>
                  </a:lnTo>
                  <a:lnTo>
                    <a:pt x="1330" y="1590"/>
                  </a:lnTo>
                  <a:lnTo>
                    <a:pt x="1330" y="1590"/>
                  </a:lnTo>
                  <a:lnTo>
                    <a:pt x="1342" y="1582"/>
                  </a:lnTo>
                  <a:lnTo>
                    <a:pt x="1342" y="1582"/>
                  </a:lnTo>
                  <a:lnTo>
                    <a:pt x="1356" y="1576"/>
                  </a:lnTo>
                  <a:lnTo>
                    <a:pt x="1356" y="1576"/>
                  </a:lnTo>
                  <a:lnTo>
                    <a:pt x="1364" y="1572"/>
                  </a:lnTo>
                  <a:lnTo>
                    <a:pt x="1366" y="1570"/>
                  </a:lnTo>
                  <a:lnTo>
                    <a:pt x="1366" y="1570"/>
                  </a:lnTo>
                  <a:lnTo>
                    <a:pt x="1370" y="1568"/>
                  </a:lnTo>
                  <a:lnTo>
                    <a:pt x="1370" y="1568"/>
                  </a:lnTo>
                  <a:lnTo>
                    <a:pt x="1372" y="1568"/>
                  </a:lnTo>
                  <a:lnTo>
                    <a:pt x="1372" y="1568"/>
                  </a:lnTo>
                  <a:lnTo>
                    <a:pt x="1372" y="1566"/>
                  </a:lnTo>
                  <a:lnTo>
                    <a:pt x="1372" y="1566"/>
                  </a:lnTo>
                  <a:lnTo>
                    <a:pt x="1374" y="1566"/>
                  </a:lnTo>
                  <a:lnTo>
                    <a:pt x="1374" y="1566"/>
                  </a:lnTo>
                  <a:lnTo>
                    <a:pt x="1376" y="1564"/>
                  </a:lnTo>
                  <a:lnTo>
                    <a:pt x="1376" y="1564"/>
                  </a:lnTo>
                  <a:lnTo>
                    <a:pt x="1382" y="1562"/>
                  </a:lnTo>
                  <a:lnTo>
                    <a:pt x="1382" y="1562"/>
                  </a:lnTo>
                  <a:lnTo>
                    <a:pt x="1388" y="1558"/>
                  </a:lnTo>
                  <a:lnTo>
                    <a:pt x="1396" y="1554"/>
                  </a:lnTo>
                  <a:lnTo>
                    <a:pt x="1396" y="1554"/>
                  </a:lnTo>
                  <a:lnTo>
                    <a:pt x="1402" y="1550"/>
                  </a:lnTo>
                  <a:lnTo>
                    <a:pt x="1402" y="1550"/>
                  </a:lnTo>
                  <a:lnTo>
                    <a:pt x="1408" y="1548"/>
                  </a:lnTo>
                  <a:lnTo>
                    <a:pt x="1408" y="1548"/>
                  </a:lnTo>
                  <a:lnTo>
                    <a:pt x="1416" y="1544"/>
                  </a:lnTo>
                  <a:lnTo>
                    <a:pt x="1416" y="1544"/>
                  </a:lnTo>
                  <a:lnTo>
                    <a:pt x="1422" y="1540"/>
                  </a:lnTo>
                  <a:lnTo>
                    <a:pt x="1422" y="1540"/>
                  </a:lnTo>
                  <a:lnTo>
                    <a:pt x="1428" y="1536"/>
                  </a:lnTo>
                  <a:lnTo>
                    <a:pt x="1428" y="1536"/>
                  </a:lnTo>
                  <a:lnTo>
                    <a:pt x="1434" y="1534"/>
                  </a:lnTo>
                  <a:lnTo>
                    <a:pt x="1434" y="1534"/>
                  </a:lnTo>
                  <a:lnTo>
                    <a:pt x="1438" y="1530"/>
                  </a:lnTo>
                  <a:lnTo>
                    <a:pt x="1438" y="1530"/>
                  </a:lnTo>
                  <a:lnTo>
                    <a:pt x="1444" y="1528"/>
                  </a:lnTo>
                  <a:lnTo>
                    <a:pt x="1444" y="1528"/>
                  </a:lnTo>
                  <a:lnTo>
                    <a:pt x="1448" y="1526"/>
                  </a:lnTo>
                  <a:lnTo>
                    <a:pt x="1448" y="1526"/>
                  </a:lnTo>
                  <a:lnTo>
                    <a:pt x="1452" y="1524"/>
                  </a:lnTo>
                  <a:lnTo>
                    <a:pt x="1454" y="1522"/>
                  </a:lnTo>
                  <a:lnTo>
                    <a:pt x="1454" y="1522"/>
                  </a:lnTo>
                  <a:lnTo>
                    <a:pt x="1458" y="1520"/>
                  </a:lnTo>
                  <a:lnTo>
                    <a:pt x="1458" y="1520"/>
                  </a:lnTo>
                  <a:lnTo>
                    <a:pt x="1460" y="1518"/>
                  </a:lnTo>
                  <a:lnTo>
                    <a:pt x="1460" y="1518"/>
                  </a:lnTo>
                  <a:lnTo>
                    <a:pt x="1464" y="1516"/>
                  </a:lnTo>
                  <a:lnTo>
                    <a:pt x="1464" y="1516"/>
                  </a:lnTo>
                  <a:lnTo>
                    <a:pt x="1466" y="1516"/>
                  </a:lnTo>
                  <a:lnTo>
                    <a:pt x="1466" y="1516"/>
                  </a:lnTo>
                  <a:lnTo>
                    <a:pt x="1470" y="1514"/>
                  </a:lnTo>
                  <a:lnTo>
                    <a:pt x="1470" y="1514"/>
                  </a:lnTo>
                  <a:lnTo>
                    <a:pt x="1472" y="1512"/>
                  </a:lnTo>
                  <a:lnTo>
                    <a:pt x="1472" y="1512"/>
                  </a:lnTo>
                  <a:lnTo>
                    <a:pt x="1476" y="1510"/>
                  </a:lnTo>
                  <a:lnTo>
                    <a:pt x="1476" y="1510"/>
                  </a:lnTo>
                  <a:lnTo>
                    <a:pt x="1478" y="1508"/>
                  </a:lnTo>
                  <a:lnTo>
                    <a:pt x="1478" y="1508"/>
                  </a:lnTo>
                  <a:lnTo>
                    <a:pt x="1482" y="1506"/>
                  </a:lnTo>
                  <a:lnTo>
                    <a:pt x="1482" y="1506"/>
                  </a:lnTo>
                  <a:lnTo>
                    <a:pt x="1484" y="1504"/>
                  </a:lnTo>
                  <a:lnTo>
                    <a:pt x="1488" y="1504"/>
                  </a:lnTo>
                  <a:lnTo>
                    <a:pt x="1488" y="1504"/>
                  </a:lnTo>
                  <a:lnTo>
                    <a:pt x="1490" y="1502"/>
                  </a:lnTo>
                  <a:lnTo>
                    <a:pt x="1490" y="1502"/>
                  </a:lnTo>
                  <a:lnTo>
                    <a:pt x="1494" y="1500"/>
                  </a:lnTo>
                  <a:lnTo>
                    <a:pt x="1494" y="1500"/>
                  </a:lnTo>
                  <a:lnTo>
                    <a:pt x="1496" y="1498"/>
                  </a:lnTo>
                  <a:lnTo>
                    <a:pt x="1496" y="1498"/>
                  </a:lnTo>
                  <a:lnTo>
                    <a:pt x="1500" y="1496"/>
                  </a:lnTo>
                  <a:lnTo>
                    <a:pt x="1500" y="1496"/>
                  </a:lnTo>
                  <a:lnTo>
                    <a:pt x="1502" y="1494"/>
                  </a:lnTo>
                  <a:lnTo>
                    <a:pt x="1502" y="1494"/>
                  </a:lnTo>
                  <a:lnTo>
                    <a:pt x="1506" y="1492"/>
                  </a:lnTo>
                  <a:lnTo>
                    <a:pt x="1506" y="1492"/>
                  </a:lnTo>
                  <a:lnTo>
                    <a:pt x="1508" y="1492"/>
                  </a:lnTo>
                  <a:lnTo>
                    <a:pt x="1508" y="1492"/>
                  </a:lnTo>
                  <a:lnTo>
                    <a:pt x="1510" y="1490"/>
                  </a:lnTo>
                  <a:lnTo>
                    <a:pt x="1510" y="1490"/>
                  </a:lnTo>
                  <a:lnTo>
                    <a:pt x="1514" y="1488"/>
                  </a:lnTo>
                  <a:lnTo>
                    <a:pt x="1514" y="1488"/>
                  </a:lnTo>
                  <a:lnTo>
                    <a:pt x="1516" y="1486"/>
                  </a:lnTo>
                  <a:lnTo>
                    <a:pt x="1516" y="1486"/>
                  </a:lnTo>
                  <a:lnTo>
                    <a:pt x="1518" y="1484"/>
                  </a:lnTo>
                  <a:lnTo>
                    <a:pt x="1518" y="1484"/>
                  </a:lnTo>
                  <a:lnTo>
                    <a:pt x="1522" y="1484"/>
                  </a:lnTo>
                  <a:lnTo>
                    <a:pt x="1522" y="1484"/>
                  </a:lnTo>
                  <a:lnTo>
                    <a:pt x="1524" y="1482"/>
                  </a:lnTo>
                  <a:lnTo>
                    <a:pt x="1524" y="1482"/>
                  </a:lnTo>
                  <a:lnTo>
                    <a:pt x="1526" y="1480"/>
                  </a:lnTo>
                  <a:lnTo>
                    <a:pt x="1526" y="1480"/>
                  </a:lnTo>
                  <a:lnTo>
                    <a:pt x="1530" y="1478"/>
                  </a:lnTo>
                  <a:lnTo>
                    <a:pt x="1530" y="1478"/>
                  </a:lnTo>
                  <a:lnTo>
                    <a:pt x="1532" y="1478"/>
                  </a:lnTo>
                  <a:lnTo>
                    <a:pt x="1532" y="1478"/>
                  </a:lnTo>
                  <a:lnTo>
                    <a:pt x="1534" y="1476"/>
                  </a:lnTo>
                  <a:lnTo>
                    <a:pt x="1534" y="1476"/>
                  </a:lnTo>
                  <a:lnTo>
                    <a:pt x="1536" y="1474"/>
                  </a:lnTo>
                  <a:lnTo>
                    <a:pt x="1536" y="1474"/>
                  </a:lnTo>
                  <a:lnTo>
                    <a:pt x="1540" y="1472"/>
                  </a:lnTo>
                  <a:lnTo>
                    <a:pt x="1540" y="1472"/>
                  </a:lnTo>
                  <a:lnTo>
                    <a:pt x="1542" y="1472"/>
                  </a:lnTo>
                  <a:lnTo>
                    <a:pt x="1542" y="1472"/>
                  </a:lnTo>
                  <a:lnTo>
                    <a:pt x="1544" y="1470"/>
                  </a:lnTo>
                  <a:lnTo>
                    <a:pt x="1546" y="1468"/>
                  </a:lnTo>
                  <a:lnTo>
                    <a:pt x="1546" y="1468"/>
                  </a:lnTo>
                  <a:lnTo>
                    <a:pt x="1550" y="1466"/>
                  </a:lnTo>
                  <a:lnTo>
                    <a:pt x="1552" y="1466"/>
                  </a:lnTo>
                  <a:lnTo>
                    <a:pt x="1552" y="1466"/>
                  </a:lnTo>
                  <a:lnTo>
                    <a:pt x="1554" y="1464"/>
                  </a:lnTo>
                  <a:lnTo>
                    <a:pt x="1554" y="1464"/>
                  </a:lnTo>
                  <a:lnTo>
                    <a:pt x="1556" y="1462"/>
                  </a:lnTo>
                  <a:lnTo>
                    <a:pt x="1556" y="1462"/>
                  </a:lnTo>
                  <a:lnTo>
                    <a:pt x="1560" y="1460"/>
                  </a:lnTo>
                  <a:lnTo>
                    <a:pt x="1560" y="1460"/>
                  </a:lnTo>
                  <a:lnTo>
                    <a:pt x="1562" y="1460"/>
                  </a:lnTo>
                  <a:lnTo>
                    <a:pt x="1562" y="1460"/>
                  </a:lnTo>
                  <a:lnTo>
                    <a:pt x="1564" y="1458"/>
                  </a:lnTo>
                  <a:lnTo>
                    <a:pt x="1570" y="1454"/>
                  </a:lnTo>
                  <a:lnTo>
                    <a:pt x="1570" y="1454"/>
                  </a:lnTo>
                  <a:lnTo>
                    <a:pt x="1572" y="1454"/>
                  </a:lnTo>
                  <a:lnTo>
                    <a:pt x="1574" y="1452"/>
                  </a:lnTo>
                  <a:lnTo>
                    <a:pt x="1574" y="1452"/>
                  </a:lnTo>
                  <a:lnTo>
                    <a:pt x="1576" y="1450"/>
                  </a:lnTo>
                  <a:lnTo>
                    <a:pt x="1576" y="1450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2" y="1448"/>
                  </a:lnTo>
                  <a:lnTo>
                    <a:pt x="1582" y="1448"/>
                  </a:lnTo>
                  <a:lnTo>
                    <a:pt x="1582" y="1446"/>
                  </a:lnTo>
                  <a:lnTo>
                    <a:pt x="1582" y="1446"/>
                  </a:lnTo>
                  <a:lnTo>
                    <a:pt x="1584" y="1446"/>
                  </a:lnTo>
                  <a:lnTo>
                    <a:pt x="1584" y="1446"/>
                  </a:lnTo>
                  <a:lnTo>
                    <a:pt x="1586" y="1444"/>
                  </a:lnTo>
                  <a:lnTo>
                    <a:pt x="1590" y="1442"/>
                  </a:lnTo>
                  <a:lnTo>
                    <a:pt x="1590" y="1442"/>
                  </a:lnTo>
                  <a:lnTo>
                    <a:pt x="1594" y="1440"/>
                  </a:lnTo>
                  <a:lnTo>
                    <a:pt x="1602" y="1434"/>
                  </a:lnTo>
                  <a:lnTo>
                    <a:pt x="1602" y="1434"/>
                  </a:lnTo>
                  <a:lnTo>
                    <a:pt x="1604" y="1432"/>
                  </a:lnTo>
                  <a:lnTo>
                    <a:pt x="1604" y="1432"/>
                  </a:lnTo>
                  <a:lnTo>
                    <a:pt x="1608" y="1430"/>
                  </a:lnTo>
                  <a:lnTo>
                    <a:pt x="1608" y="1430"/>
                  </a:lnTo>
                  <a:lnTo>
                    <a:pt x="1610" y="1430"/>
                  </a:lnTo>
                  <a:lnTo>
                    <a:pt x="1610" y="1430"/>
                  </a:lnTo>
                  <a:lnTo>
                    <a:pt x="1614" y="1428"/>
                  </a:lnTo>
                  <a:lnTo>
                    <a:pt x="1614" y="1428"/>
                  </a:lnTo>
                  <a:lnTo>
                    <a:pt x="1616" y="1426"/>
                  </a:lnTo>
                  <a:lnTo>
                    <a:pt x="1616" y="1426"/>
                  </a:lnTo>
                  <a:lnTo>
                    <a:pt x="1620" y="1424"/>
                  </a:lnTo>
                  <a:lnTo>
                    <a:pt x="1620" y="1424"/>
                  </a:lnTo>
                  <a:lnTo>
                    <a:pt x="1622" y="1422"/>
                  </a:lnTo>
                  <a:lnTo>
                    <a:pt x="1622" y="1422"/>
                  </a:lnTo>
                  <a:lnTo>
                    <a:pt x="1624" y="1420"/>
                  </a:lnTo>
                  <a:lnTo>
                    <a:pt x="1624" y="1420"/>
                  </a:lnTo>
                  <a:lnTo>
                    <a:pt x="1628" y="1418"/>
                  </a:lnTo>
                  <a:lnTo>
                    <a:pt x="1628" y="1418"/>
                  </a:lnTo>
                  <a:lnTo>
                    <a:pt x="1630" y="1416"/>
                  </a:lnTo>
                  <a:lnTo>
                    <a:pt x="1634" y="1414"/>
                  </a:lnTo>
                  <a:lnTo>
                    <a:pt x="1634" y="1414"/>
                  </a:lnTo>
                  <a:lnTo>
                    <a:pt x="1636" y="1414"/>
                  </a:lnTo>
                  <a:lnTo>
                    <a:pt x="1636" y="1414"/>
                  </a:lnTo>
                  <a:lnTo>
                    <a:pt x="1638" y="1412"/>
                  </a:lnTo>
                  <a:lnTo>
                    <a:pt x="1638" y="1412"/>
                  </a:lnTo>
                  <a:lnTo>
                    <a:pt x="1642" y="1410"/>
                  </a:lnTo>
                  <a:lnTo>
                    <a:pt x="1642" y="1410"/>
                  </a:lnTo>
                  <a:lnTo>
                    <a:pt x="1644" y="1408"/>
                  </a:lnTo>
                  <a:lnTo>
                    <a:pt x="1644" y="1408"/>
                  </a:lnTo>
                  <a:lnTo>
                    <a:pt x="1648" y="1406"/>
                  </a:lnTo>
                  <a:lnTo>
                    <a:pt x="1650" y="1404"/>
                  </a:lnTo>
                  <a:lnTo>
                    <a:pt x="1650" y="1404"/>
                  </a:lnTo>
                  <a:lnTo>
                    <a:pt x="1654" y="1402"/>
                  </a:lnTo>
                  <a:lnTo>
                    <a:pt x="1654" y="1402"/>
                  </a:lnTo>
                  <a:lnTo>
                    <a:pt x="1658" y="1400"/>
                  </a:lnTo>
                  <a:lnTo>
                    <a:pt x="1658" y="1400"/>
                  </a:lnTo>
                  <a:lnTo>
                    <a:pt x="1660" y="1398"/>
                  </a:lnTo>
                  <a:lnTo>
                    <a:pt x="1660" y="1398"/>
                  </a:lnTo>
                  <a:lnTo>
                    <a:pt x="1664" y="1394"/>
                  </a:lnTo>
                  <a:lnTo>
                    <a:pt x="1668" y="1392"/>
                  </a:lnTo>
                  <a:lnTo>
                    <a:pt x="1668" y="1392"/>
                  </a:lnTo>
                  <a:lnTo>
                    <a:pt x="1672" y="1390"/>
                  </a:lnTo>
                  <a:lnTo>
                    <a:pt x="1672" y="1390"/>
                  </a:lnTo>
                  <a:lnTo>
                    <a:pt x="1676" y="1387"/>
                  </a:lnTo>
                  <a:lnTo>
                    <a:pt x="1676" y="1387"/>
                  </a:lnTo>
                  <a:lnTo>
                    <a:pt x="1680" y="1385"/>
                  </a:lnTo>
                  <a:lnTo>
                    <a:pt x="1680" y="1385"/>
                  </a:lnTo>
                  <a:lnTo>
                    <a:pt x="1684" y="1381"/>
                  </a:lnTo>
                  <a:lnTo>
                    <a:pt x="1684" y="1381"/>
                  </a:lnTo>
                  <a:lnTo>
                    <a:pt x="1686" y="1379"/>
                  </a:lnTo>
                  <a:lnTo>
                    <a:pt x="1686" y="1379"/>
                  </a:lnTo>
                  <a:lnTo>
                    <a:pt x="1690" y="1377"/>
                  </a:lnTo>
                  <a:lnTo>
                    <a:pt x="1690" y="1377"/>
                  </a:lnTo>
                  <a:lnTo>
                    <a:pt x="1694" y="1375"/>
                  </a:lnTo>
                  <a:lnTo>
                    <a:pt x="1694" y="1375"/>
                  </a:lnTo>
                  <a:lnTo>
                    <a:pt x="1698" y="1373"/>
                  </a:lnTo>
                  <a:lnTo>
                    <a:pt x="1698" y="1373"/>
                  </a:lnTo>
                  <a:lnTo>
                    <a:pt x="1702" y="1369"/>
                  </a:lnTo>
                  <a:lnTo>
                    <a:pt x="1706" y="1367"/>
                  </a:lnTo>
                  <a:lnTo>
                    <a:pt x="1706" y="1367"/>
                  </a:lnTo>
                  <a:lnTo>
                    <a:pt x="1710" y="1365"/>
                  </a:lnTo>
                  <a:lnTo>
                    <a:pt x="1710" y="1365"/>
                  </a:lnTo>
                  <a:lnTo>
                    <a:pt x="1712" y="1361"/>
                  </a:lnTo>
                  <a:lnTo>
                    <a:pt x="1716" y="1359"/>
                  </a:lnTo>
                  <a:lnTo>
                    <a:pt x="1716" y="1359"/>
                  </a:lnTo>
                  <a:lnTo>
                    <a:pt x="1720" y="1357"/>
                  </a:lnTo>
                  <a:lnTo>
                    <a:pt x="1720" y="1357"/>
                  </a:lnTo>
                  <a:lnTo>
                    <a:pt x="1726" y="1353"/>
                  </a:lnTo>
                  <a:lnTo>
                    <a:pt x="1726" y="1353"/>
                  </a:lnTo>
                  <a:lnTo>
                    <a:pt x="1732" y="1349"/>
                  </a:lnTo>
                  <a:lnTo>
                    <a:pt x="1732" y="1349"/>
                  </a:lnTo>
                  <a:lnTo>
                    <a:pt x="1736" y="1347"/>
                  </a:lnTo>
                  <a:lnTo>
                    <a:pt x="1736" y="1347"/>
                  </a:lnTo>
                  <a:lnTo>
                    <a:pt x="1742" y="1343"/>
                  </a:lnTo>
                  <a:lnTo>
                    <a:pt x="1742" y="1343"/>
                  </a:lnTo>
                  <a:lnTo>
                    <a:pt x="1746" y="1339"/>
                  </a:lnTo>
                  <a:lnTo>
                    <a:pt x="1746" y="1339"/>
                  </a:lnTo>
                  <a:lnTo>
                    <a:pt x="1752" y="1335"/>
                  </a:lnTo>
                  <a:lnTo>
                    <a:pt x="1752" y="1335"/>
                  </a:lnTo>
                  <a:lnTo>
                    <a:pt x="1756" y="1333"/>
                  </a:lnTo>
                  <a:lnTo>
                    <a:pt x="1756" y="1333"/>
                  </a:lnTo>
                  <a:lnTo>
                    <a:pt x="1762" y="1329"/>
                  </a:lnTo>
                  <a:lnTo>
                    <a:pt x="1762" y="1329"/>
                  </a:lnTo>
                  <a:lnTo>
                    <a:pt x="1766" y="1325"/>
                  </a:lnTo>
                  <a:lnTo>
                    <a:pt x="1766" y="1325"/>
                  </a:lnTo>
                  <a:lnTo>
                    <a:pt x="1772" y="1321"/>
                  </a:lnTo>
                  <a:lnTo>
                    <a:pt x="1772" y="1321"/>
                  </a:lnTo>
                  <a:lnTo>
                    <a:pt x="1778" y="1319"/>
                  </a:lnTo>
                  <a:lnTo>
                    <a:pt x="1778" y="1319"/>
                  </a:lnTo>
                  <a:lnTo>
                    <a:pt x="1782" y="1315"/>
                  </a:lnTo>
                  <a:lnTo>
                    <a:pt x="1782" y="1315"/>
                  </a:lnTo>
                  <a:lnTo>
                    <a:pt x="1788" y="1309"/>
                  </a:lnTo>
                  <a:lnTo>
                    <a:pt x="1788" y="1309"/>
                  </a:lnTo>
                  <a:lnTo>
                    <a:pt x="1796" y="1305"/>
                  </a:lnTo>
                  <a:lnTo>
                    <a:pt x="1796" y="1305"/>
                  </a:lnTo>
                  <a:lnTo>
                    <a:pt x="1802" y="1301"/>
                  </a:lnTo>
                  <a:lnTo>
                    <a:pt x="1802" y="1301"/>
                  </a:lnTo>
                  <a:lnTo>
                    <a:pt x="1808" y="1295"/>
                  </a:lnTo>
                  <a:lnTo>
                    <a:pt x="1808" y="1295"/>
                  </a:lnTo>
                  <a:lnTo>
                    <a:pt x="1816" y="1291"/>
                  </a:lnTo>
                  <a:lnTo>
                    <a:pt x="1816" y="1291"/>
                  </a:lnTo>
                  <a:lnTo>
                    <a:pt x="1822" y="1287"/>
                  </a:lnTo>
                  <a:lnTo>
                    <a:pt x="1822" y="1287"/>
                  </a:lnTo>
                  <a:lnTo>
                    <a:pt x="1828" y="1281"/>
                  </a:lnTo>
                  <a:lnTo>
                    <a:pt x="1828" y="1281"/>
                  </a:lnTo>
                  <a:lnTo>
                    <a:pt x="1836" y="1277"/>
                  </a:lnTo>
                  <a:lnTo>
                    <a:pt x="1836" y="1277"/>
                  </a:lnTo>
                  <a:lnTo>
                    <a:pt x="1842" y="1271"/>
                  </a:lnTo>
                  <a:lnTo>
                    <a:pt x="1842" y="1271"/>
                  </a:lnTo>
                  <a:lnTo>
                    <a:pt x="1850" y="1267"/>
                  </a:lnTo>
                  <a:lnTo>
                    <a:pt x="1850" y="1267"/>
                  </a:lnTo>
                  <a:lnTo>
                    <a:pt x="1856" y="1261"/>
                  </a:lnTo>
                  <a:lnTo>
                    <a:pt x="1856" y="1261"/>
                  </a:lnTo>
                  <a:lnTo>
                    <a:pt x="1864" y="1255"/>
                  </a:lnTo>
                  <a:lnTo>
                    <a:pt x="1864" y="1255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72" y="1249"/>
                  </a:lnTo>
                  <a:lnTo>
                    <a:pt x="1872" y="1249"/>
                  </a:lnTo>
                  <a:lnTo>
                    <a:pt x="1878" y="1245"/>
                  </a:lnTo>
                  <a:lnTo>
                    <a:pt x="1878" y="1245"/>
                  </a:lnTo>
                  <a:lnTo>
                    <a:pt x="1886" y="1239"/>
                  </a:lnTo>
                  <a:lnTo>
                    <a:pt x="1886" y="1239"/>
                  </a:lnTo>
                  <a:lnTo>
                    <a:pt x="1894" y="1233"/>
                  </a:lnTo>
                  <a:lnTo>
                    <a:pt x="1894" y="1233"/>
                  </a:lnTo>
                  <a:lnTo>
                    <a:pt x="1902" y="1227"/>
                  </a:lnTo>
                  <a:lnTo>
                    <a:pt x="1902" y="1227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8" y="1221"/>
                  </a:lnTo>
                  <a:lnTo>
                    <a:pt x="1916" y="1215"/>
                  </a:lnTo>
                  <a:lnTo>
                    <a:pt x="1916" y="1215"/>
                  </a:lnTo>
                  <a:lnTo>
                    <a:pt x="1924" y="1209"/>
                  </a:lnTo>
                  <a:lnTo>
                    <a:pt x="1924" y="1209"/>
                  </a:lnTo>
                  <a:lnTo>
                    <a:pt x="1932" y="1203"/>
                  </a:lnTo>
                  <a:lnTo>
                    <a:pt x="1932" y="1203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8" y="1191"/>
                  </a:lnTo>
                  <a:lnTo>
                    <a:pt x="1948" y="1191"/>
                  </a:lnTo>
                  <a:lnTo>
                    <a:pt x="1954" y="1185"/>
                  </a:lnTo>
                  <a:lnTo>
                    <a:pt x="1954" y="1185"/>
                  </a:lnTo>
                  <a:lnTo>
                    <a:pt x="1962" y="1179"/>
                  </a:lnTo>
                  <a:lnTo>
                    <a:pt x="1962" y="1179"/>
                  </a:lnTo>
                  <a:lnTo>
                    <a:pt x="1970" y="1171"/>
                  </a:lnTo>
                  <a:lnTo>
                    <a:pt x="1970" y="1171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8" y="1165"/>
                  </a:lnTo>
                  <a:lnTo>
                    <a:pt x="1978" y="1165"/>
                  </a:lnTo>
                  <a:lnTo>
                    <a:pt x="1986" y="1159"/>
                  </a:lnTo>
                  <a:lnTo>
                    <a:pt x="1986" y="1159"/>
                  </a:lnTo>
                  <a:lnTo>
                    <a:pt x="1994" y="1153"/>
                  </a:lnTo>
                  <a:lnTo>
                    <a:pt x="1994" y="1153"/>
                  </a:lnTo>
                  <a:lnTo>
                    <a:pt x="2002" y="1145"/>
                  </a:lnTo>
                  <a:lnTo>
                    <a:pt x="2002" y="1145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10" y="1139"/>
                  </a:lnTo>
                  <a:lnTo>
                    <a:pt x="2010" y="1139"/>
                  </a:lnTo>
                  <a:lnTo>
                    <a:pt x="2018" y="1133"/>
                  </a:lnTo>
                  <a:lnTo>
                    <a:pt x="2018" y="1133"/>
                  </a:lnTo>
                  <a:lnTo>
                    <a:pt x="2026" y="1125"/>
                  </a:lnTo>
                  <a:lnTo>
                    <a:pt x="2026" y="1125"/>
                  </a:lnTo>
                  <a:lnTo>
                    <a:pt x="2034" y="1119"/>
                  </a:lnTo>
                  <a:lnTo>
                    <a:pt x="2034" y="1119"/>
                  </a:lnTo>
                  <a:lnTo>
                    <a:pt x="2042" y="1111"/>
                  </a:lnTo>
                  <a:lnTo>
                    <a:pt x="2042" y="1111"/>
                  </a:lnTo>
                  <a:lnTo>
                    <a:pt x="2050" y="1105"/>
                  </a:lnTo>
                  <a:lnTo>
                    <a:pt x="2050" y="1105"/>
                  </a:lnTo>
                  <a:lnTo>
                    <a:pt x="2060" y="1097"/>
                  </a:lnTo>
                  <a:lnTo>
                    <a:pt x="2060" y="1097"/>
                  </a:lnTo>
                  <a:lnTo>
                    <a:pt x="2068" y="1089"/>
                  </a:lnTo>
                  <a:lnTo>
                    <a:pt x="2068" y="1089"/>
                  </a:lnTo>
                  <a:lnTo>
                    <a:pt x="2074" y="1085"/>
                  </a:lnTo>
                  <a:lnTo>
                    <a:pt x="2074" y="1085"/>
                  </a:lnTo>
                  <a:lnTo>
                    <a:pt x="2074" y="1083"/>
                  </a:lnTo>
                  <a:lnTo>
                    <a:pt x="2074" y="1083"/>
                  </a:lnTo>
                  <a:lnTo>
                    <a:pt x="2076" y="1083"/>
                  </a:lnTo>
                  <a:lnTo>
                    <a:pt x="2076" y="1083"/>
                  </a:lnTo>
                  <a:lnTo>
                    <a:pt x="2084" y="1075"/>
                  </a:lnTo>
                  <a:lnTo>
                    <a:pt x="2084" y="1075"/>
                  </a:lnTo>
                  <a:lnTo>
                    <a:pt x="2092" y="1067"/>
                  </a:lnTo>
                  <a:lnTo>
                    <a:pt x="2092" y="1067"/>
                  </a:lnTo>
                  <a:lnTo>
                    <a:pt x="2100" y="1059"/>
                  </a:lnTo>
                  <a:lnTo>
                    <a:pt x="2100" y="1059"/>
                  </a:lnTo>
                  <a:lnTo>
                    <a:pt x="2104" y="1057"/>
                  </a:lnTo>
                  <a:lnTo>
                    <a:pt x="2104" y="1057"/>
                  </a:lnTo>
                  <a:lnTo>
                    <a:pt x="2104" y="1055"/>
                  </a:lnTo>
                  <a:lnTo>
                    <a:pt x="2104" y="1055"/>
                  </a:lnTo>
                  <a:lnTo>
                    <a:pt x="2110" y="1051"/>
                  </a:lnTo>
                  <a:lnTo>
                    <a:pt x="2110" y="1051"/>
                  </a:lnTo>
                  <a:lnTo>
                    <a:pt x="2118" y="1043"/>
                  </a:lnTo>
                  <a:lnTo>
                    <a:pt x="2118" y="1043"/>
                  </a:lnTo>
                  <a:lnTo>
                    <a:pt x="2126" y="1035"/>
                  </a:lnTo>
                  <a:lnTo>
                    <a:pt x="2126" y="1035"/>
                  </a:lnTo>
                  <a:lnTo>
                    <a:pt x="2134" y="1029"/>
                  </a:lnTo>
                  <a:lnTo>
                    <a:pt x="2134" y="1029"/>
                  </a:lnTo>
                  <a:lnTo>
                    <a:pt x="2134" y="1027"/>
                  </a:lnTo>
                  <a:lnTo>
                    <a:pt x="2134" y="1027"/>
                  </a:lnTo>
                  <a:lnTo>
                    <a:pt x="2136" y="1025"/>
                  </a:lnTo>
                  <a:lnTo>
                    <a:pt x="2136" y="1025"/>
                  </a:lnTo>
                  <a:lnTo>
                    <a:pt x="2146" y="1017"/>
                  </a:lnTo>
                  <a:lnTo>
                    <a:pt x="2146" y="1017"/>
                  </a:lnTo>
                  <a:lnTo>
                    <a:pt x="2154" y="1007"/>
                  </a:lnTo>
                  <a:lnTo>
                    <a:pt x="2154" y="1007"/>
                  </a:lnTo>
                  <a:lnTo>
                    <a:pt x="2160" y="1001"/>
                  </a:lnTo>
                  <a:lnTo>
                    <a:pt x="2160" y="1001"/>
                  </a:lnTo>
                  <a:lnTo>
                    <a:pt x="2162" y="1001"/>
                  </a:lnTo>
                  <a:lnTo>
                    <a:pt x="2162" y="999"/>
                  </a:lnTo>
                  <a:lnTo>
                    <a:pt x="2162" y="999"/>
                  </a:lnTo>
                  <a:lnTo>
                    <a:pt x="2164" y="997"/>
                  </a:lnTo>
                  <a:lnTo>
                    <a:pt x="2164" y="997"/>
                  </a:lnTo>
                  <a:lnTo>
                    <a:pt x="2174" y="987"/>
                  </a:lnTo>
                  <a:lnTo>
                    <a:pt x="2174" y="987"/>
                  </a:lnTo>
                  <a:lnTo>
                    <a:pt x="2184" y="977"/>
                  </a:lnTo>
                  <a:lnTo>
                    <a:pt x="2184" y="977"/>
                  </a:lnTo>
                  <a:lnTo>
                    <a:pt x="2188" y="973"/>
                  </a:lnTo>
                  <a:lnTo>
                    <a:pt x="2190" y="971"/>
                  </a:lnTo>
                  <a:lnTo>
                    <a:pt x="2190" y="971"/>
                  </a:lnTo>
                  <a:lnTo>
                    <a:pt x="2194" y="967"/>
                  </a:lnTo>
                  <a:lnTo>
                    <a:pt x="2194" y="967"/>
                  </a:lnTo>
                  <a:lnTo>
                    <a:pt x="2206" y="953"/>
                  </a:lnTo>
                  <a:lnTo>
                    <a:pt x="2206" y="953"/>
                  </a:lnTo>
                  <a:lnTo>
                    <a:pt x="2214" y="945"/>
                  </a:lnTo>
                  <a:lnTo>
                    <a:pt x="2214" y="945"/>
                  </a:lnTo>
                  <a:lnTo>
                    <a:pt x="2216" y="943"/>
                  </a:lnTo>
                  <a:lnTo>
                    <a:pt x="2216" y="943"/>
                  </a:lnTo>
                  <a:lnTo>
                    <a:pt x="2218" y="941"/>
                  </a:lnTo>
                  <a:lnTo>
                    <a:pt x="2218" y="941"/>
                  </a:lnTo>
                  <a:lnTo>
                    <a:pt x="2230" y="929"/>
                  </a:lnTo>
                  <a:lnTo>
                    <a:pt x="2230" y="929"/>
                  </a:lnTo>
                  <a:lnTo>
                    <a:pt x="2240" y="915"/>
                  </a:lnTo>
                  <a:lnTo>
                    <a:pt x="2240" y="915"/>
                  </a:lnTo>
                  <a:lnTo>
                    <a:pt x="2262" y="891"/>
                  </a:lnTo>
                  <a:lnTo>
                    <a:pt x="2262" y="891"/>
                  </a:lnTo>
                  <a:lnTo>
                    <a:pt x="2268" y="883"/>
                  </a:lnTo>
                  <a:lnTo>
                    <a:pt x="2268" y="883"/>
                  </a:lnTo>
                  <a:lnTo>
                    <a:pt x="2282" y="865"/>
                  </a:lnTo>
                  <a:lnTo>
                    <a:pt x="2282" y="865"/>
                  </a:lnTo>
                  <a:lnTo>
                    <a:pt x="2288" y="857"/>
                  </a:lnTo>
                  <a:lnTo>
                    <a:pt x="2288" y="857"/>
                  </a:lnTo>
                  <a:lnTo>
                    <a:pt x="2302" y="839"/>
                  </a:lnTo>
                  <a:lnTo>
                    <a:pt x="2302" y="839"/>
                  </a:lnTo>
                  <a:lnTo>
                    <a:pt x="2308" y="831"/>
                  </a:lnTo>
                  <a:lnTo>
                    <a:pt x="2308" y="831"/>
                  </a:lnTo>
                  <a:lnTo>
                    <a:pt x="2310" y="827"/>
                  </a:lnTo>
                  <a:lnTo>
                    <a:pt x="2310" y="827"/>
                  </a:lnTo>
                  <a:lnTo>
                    <a:pt x="2320" y="813"/>
                  </a:lnTo>
                  <a:lnTo>
                    <a:pt x="2320" y="813"/>
                  </a:lnTo>
                  <a:lnTo>
                    <a:pt x="2324" y="807"/>
                  </a:lnTo>
                  <a:lnTo>
                    <a:pt x="2324" y="807"/>
                  </a:lnTo>
                  <a:lnTo>
                    <a:pt x="2340" y="783"/>
                  </a:lnTo>
                  <a:lnTo>
                    <a:pt x="2340" y="783"/>
                  </a:lnTo>
                  <a:lnTo>
                    <a:pt x="2340" y="781"/>
                  </a:lnTo>
                  <a:lnTo>
                    <a:pt x="2340" y="781"/>
                  </a:lnTo>
                  <a:lnTo>
                    <a:pt x="2350" y="765"/>
                  </a:lnTo>
                  <a:lnTo>
                    <a:pt x="2350" y="765"/>
                  </a:lnTo>
                  <a:lnTo>
                    <a:pt x="2352" y="761"/>
                  </a:lnTo>
                  <a:lnTo>
                    <a:pt x="2352" y="761"/>
                  </a:lnTo>
                  <a:lnTo>
                    <a:pt x="2362" y="743"/>
                  </a:lnTo>
                  <a:lnTo>
                    <a:pt x="2362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72" y="725"/>
                  </a:lnTo>
                  <a:lnTo>
                    <a:pt x="2372" y="725"/>
                  </a:lnTo>
                  <a:lnTo>
                    <a:pt x="2374" y="721"/>
                  </a:lnTo>
                  <a:lnTo>
                    <a:pt x="2374" y="721"/>
                  </a:lnTo>
                  <a:lnTo>
                    <a:pt x="2382" y="703"/>
                  </a:lnTo>
                  <a:lnTo>
                    <a:pt x="2382" y="703"/>
                  </a:lnTo>
                  <a:lnTo>
                    <a:pt x="2382" y="699"/>
                  </a:lnTo>
                  <a:lnTo>
                    <a:pt x="2382" y="699"/>
                  </a:lnTo>
                  <a:lnTo>
                    <a:pt x="2388" y="685"/>
                  </a:lnTo>
                  <a:lnTo>
                    <a:pt x="2388" y="685"/>
                  </a:lnTo>
                  <a:lnTo>
                    <a:pt x="2390" y="681"/>
                  </a:lnTo>
                  <a:lnTo>
                    <a:pt x="2390" y="681"/>
                  </a:lnTo>
                  <a:lnTo>
                    <a:pt x="2394" y="665"/>
                  </a:lnTo>
                  <a:lnTo>
                    <a:pt x="2394" y="665"/>
                  </a:lnTo>
                  <a:lnTo>
                    <a:pt x="2396" y="663"/>
                  </a:lnTo>
                  <a:lnTo>
                    <a:pt x="2396" y="663"/>
                  </a:lnTo>
                  <a:lnTo>
                    <a:pt x="2396" y="661"/>
                  </a:lnTo>
                  <a:lnTo>
                    <a:pt x="2396" y="661"/>
                  </a:lnTo>
                  <a:lnTo>
                    <a:pt x="2400" y="645"/>
                  </a:lnTo>
                  <a:lnTo>
                    <a:pt x="2400" y="645"/>
                  </a:lnTo>
                  <a:lnTo>
                    <a:pt x="2400" y="643"/>
                  </a:lnTo>
                  <a:lnTo>
                    <a:pt x="2400" y="643"/>
                  </a:lnTo>
                  <a:lnTo>
                    <a:pt x="2402" y="629"/>
                  </a:lnTo>
                  <a:lnTo>
                    <a:pt x="2402" y="629"/>
                  </a:lnTo>
                  <a:lnTo>
                    <a:pt x="2402" y="625"/>
                  </a:lnTo>
                  <a:lnTo>
                    <a:pt x="2402" y="625"/>
                  </a:lnTo>
                  <a:lnTo>
                    <a:pt x="2404" y="611"/>
                  </a:lnTo>
                  <a:lnTo>
                    <a:pt x="2404" y="611"/>
                  </a:lnTo>
                  <a:lnTo>
                    <a:pt x="2404" y="607"/>
                  </a:lnTo>
                  <a:lnTo>
                    <a:pt x="2404" y="607"/>
                  </a:lnTo>
                  <a:lnTo>
                    <a:pt x="2404" y="593"/>
                  </a:lnTo>
                  <a:lnTo>
                    <a:pt x="2404" y="593"/>
                  </a:lnTo>
                  <a:lnTo>
                    <a:pt x="2402" y="577"/>
                  </a:lnTo>
                  <a:lnTo>
                    <a:pt x="2402" y="577"/>
                  </a:lnTo>
                  <a:lnTo>
                    <a:pt x="2398" y="561"/>
                  </a:lnTo>
                  <a:lnTo>
                    <a:pt x="2398" y="561"/>
                  </a:lnTo>
                  <a:lnTo>
                    <a:pt x="2392" y="547"/>
                  </a:lnTo>
                  <a:lnTo>
                    <a:pt x="2392" y="547"/>
                  </a:lnTo>
                  <a:lnTo>
                    <a:pt x="2386" y="535"/>
                  </a:lnTo>
                  <a:lnTo>
                    <a:pt x="2046" y="0"/>
                  </a:lnTo>
                  <a:lnTo>
                    <a:pt x="2046" y="0"/>
                  </a:lnTo>
                  <a:lnTo>
                    <a:pt x="2056" y="16"/>
                  </a:lnTo>
                  <a:lnTo>
                    <a:pt x="2056" y="16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D261FF0A-7BCB-4735-A150-696B61DEBB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5" y="977"/>
              <a:ext cx="2628" cy="1792"/>
            </a:xfrm>
            <a:custGeom>
              <a:avLst/>
              <a:gdLst>
                <a:gd name="T0" fmla="*/ 2620 w 2628"/>
                <a:gd name="T1" fmla="*/ 331 h 1792"/>
                <a:gd name="T2" fmla="*/ 2572 w 2628"/>
                <a:gd name="T3" fmla="*/ 451 h 1792"/>
                <a:gd name="T4" fmla="*/ 2510 w 2628"/>
                <a:gd name="T5" fmla="*/ 547 h 1792"/>
                <a:gd name="T6" fmla="*/ 2308 w 2628"/>
                <a:gd name="T7" fmla="*/ 779 h 1792"/>
                <a:gd name="T8" fmla="*/ 2084 w 2628"/>
                <a:gd name="T9" fmla="*/ 977 h 1792"/>
                <a:gd name="T10" fmla="*/ 1820 w 2628"/>
                <a:gd name="T11" fmla="*/ 1173 h 1792"/>
                <a:gd name="T12" fmla="*/ 1520 w 2628"/>
                <a:gd name="T13" fmla="*/ 1362 h 1792"/>
                <a:gd name="T14" fmla="*/ 1220 w 2628"/>
                <a:gd name="T15" fmla="*/ 1524 h 1792"/>
                <a:gd name="T16" fmla="*/ 830 w 2628"/>
                <a:gd name="T17" fmla="*/ 1686 h 1792"/>
                <a:gd name="T18" fmla="*/ 556 w 2628"/>
                <a:gd name="T19" fmla="*/ 1764 h 1792"/>
                <a:gd name="T20" fmla="*/ 392 w 2628"/>
                <a:gd name="T21" fmla="*/ 1788 h 1792"/>
                <a:gd name="T22" fmla="*/ 248 w 2628"/>
                <a:gd name="T23" fmla="*/ 1788 h 1792"/>
                <a:gd name="T24" fmla="*/ 160 w 2628"/>
                <a:gd name="T25" fmla="*/ 1766 h 1792"/>
                <a:gd name="T26" fmla="*/ 80 w 2628"/>
                <a:gd name="T27" fmla="*/ 1708 h 1792"/>
                <a:gd name="T28" fmla="*/ 54 w 2628"/>
                <a:gd name="T29" fmla="*/ 1642 h 1792"/>
                <a:gd name="T30" fmla="*/ 10 w 2628"/>
                <a:gd name="T31" fmla="*/ 1478 h 1792"/>
                <a:gd name="T32" fmla="*/ 0 w 2628"/>
                <a:gd name="T33" fmla="*/ 1376 h 1792"/>
                <a:gd name="T34" fmla="*/ 24 w 2628"/>
                <a:gd name="T35" fmla="*/ 1284 h 1792"/>
                <a:gd name="T36" fmla="*/ 118 w 2628"/>
                <a:gd name="T37" fmla="*/ 1149 h 1792"/>
                <a:gd name="T38" fmla="*/ 294 w 2628"/>
                <a:gd name="T39" fmla="*/ 951 h 1792"/>
                <a:gd name="T40" fmla="*/ 410 w 2628"/>
                <a:gd name="T41" fmla="*/ 851 h 1792"/>
                <a:gd name="T42" fmla="*/ 622 w 2628"/>
                <a:gd name="T43" fmla="*/ 715 h 1792"/>
                <a:gd name="T44" fmla="*/ 942 w 2628"/>
                <a:gd name="T45" fmla="*/ 529 h 1792"/>
                <a:gd name="T46" fmla="*/ 1328 w 2628"/>
                <a:gd name="T47" fmla="*/ 269 h 1792"/>
                <a:gd name="T48" fmla="*/ 1514 w 2628"/>
                <a:gd name="T49" fmla="*/ 163 h 1792"/>
                <a:gd name="T50" fmla="*/ 1704 w 2628"/>
                <a:gd name="T51" fmla="*/ 93 h 1792"/>
                <a:gd name="T52" fmla="*/ 2002 w 2628"/>
                <a:gd name="T53" fmla="*/ 24 h 1792"/>
                <a:gd name="T54" fmla="*/ 2180 w 2628"/>
                <a:gd name="T55" fmla="*/ 0 h 1792"/>
                <a:gd name="T56" fmla="*/ 2296 w 2628"/>
                <a:gd name="T57" fmla="*/ 22 h 1792"/>
                <a:gd name="T58" fmla="*/ 2528 w 2628"/>
                <a:gd name="T59" fmla="*/ 119 h 1792"/>
                <a:gd name="T60" fmla="*/ 2590 w 2628"/>
                <a:gd name="T61" fmla="*/ 163 h 1792"/>
                <a:gd name="T62" fmla="*/ 2626 w 2628"/>
                <a:gd name="T63" fmla="*/ 249 h 1792"/>
                <a:gd name="T64" fmla="*/ 2392 w 2628"/>
                <a:gd name="T65" fmla="*/ 421 h 1792"/>
                <a:gd name="T66" fmla="*/ 2364 w 2628"/>
                <a:gd name="T67" fmla="*/ 351 h 1792"/>
                <a:gd name="T68" fmla="*/ 2296 w 2628"/>
                <a:gd name="T69" fmla="*/ 307 h 1792"/>
                <a:gd name="T70" fmla="*/ 2214 w 2628"/>
                <a:gd name="T71" fmla="*/ 293 h 1792"/>
                <a:gd name="T72" fmla="*/ 2072 w 2628"/>
                <a:gd name="T73" fmla="*/ 301 h 1792"/>
                <a:gd name="T74" fmla="*/ 1940 w 2628"/>
                <a:gd name="T75" fmla="*/ 327 h 1792"/>
                <a:gd name="T76" fmla="*/ 1736 w 2628"/>
                <a:gd name="T77" fmla="*/ 391 h 1792"/>
                <a:gd name="T78" fmla="*/ 1564 w 2628"/>
                <a:gd name="T79" fmla="*/ 461 h 1792"/>
                <a:gd name="T80" fmla="*/ 1320 w 2628"/>
                <a:gd name="T81" fmla="*/ 581 h 1792"/>
                <a:gd name="T82" fmla="*/ 1130 w 2628"/>
                <a:gd name="T83" fmla="*/ 691 h 1792"/>
                <a:gd name="T84" fmla="*/ 894 w 2628"/>
                <a:gd name="T85" fmla="*/ 849 h 1792"/>
                <a:gd name="T86" fmla="*/ 690 w 2628"/>
                <a:gd name="T87" fmla="*/ 1009 h 1792"/>
                <a:gd name="T88" fmla="*/ 568 w 2628"/>
                <a:gd name="T89" fmla="*/ 1123 h 1792"/>
                <a:gd name="T90" fmla="*/ 442 w 2628"/>
                <a:gd name="T91" fmla="*/ 1268 h 1792"/>
                <a:gd name="T92" fmla="*/ 380 w 2628"/>
                <a:gd name="T93" fmla="*/ 1362 h 1792"/>
                <a:gd name="T94" fmla="*/ 336 w 2628"/>
                <a:gd name="T95" fmla="*/ 1470 h 1792"/>
                <a:gd name="T96" fmla="*/ 332 w 2628"/>
                <a:gd name="T97" fmla="*/ 1536 h 1792"/>
                <a:gd name="T98" fmla="*/ 366 w 2628"/>
                <a:gd name="T99" fmla="*/ 1602 h 1792"/>
                <a:gd name="T100" fmla="*/ 420 w 2628"/>
                <a:gd name="T101" fmla="*/ 1634 h 1792"/>
                <a:gd name="T102" fmla="*/ 516 w 2628"/>
                <a:gd name="T103" fmla="*/ 1652 h 1792"/>
                <a:gd name="T104" fmla="*/ 638 w 2628"/>
                <a:gd name="T105" fmla="*/ 1646 h 1792"/>
                <a:gd name="T106" fmla="*/ 850 w 2628"/>
                <a:gd name="T107" fmla="*/ 1600 h 1792"/>
                <a:gd name="T108" fmla="*/ 1084 w 2628"/>
                <a:gd name="T109" fmla="*/ 1516 h 1792"/>
                <a:gd name="T110" fmla="*/ 1332 w 2628"/>
                <a:gd name="T111" fmla="*/ 1402 h 1792"/>
                <a:gd name="T112" fmla="*/ 1588 w 2628"/>
                <a:gd name="T113" fmla="*/ 1258 h 1792"/>
                <a:gd name="T114" fmla="*/ 1902 w 2628"/>
                <a:gd name="T115" fmla="*/ 1041 h 1792"/>
                <a:gd name="T116" fmla="*/ 2100 w 2628"/>
                <a:gd name="T117" fmla="*/ 875 h 1792"/>
                <a:gd name="T118" fmla="*/ 2256 w 2628"/>
                <a:gd name="T119" fmla="*/ 711 h 1792"/>
                <a:gd name="T120" fmla="*/ 2346 w 2628"/>
                <a:gd name="T121" fmla="*/ 581 h 1792"/>
                <a:gd name="T122" fmla="*/ 2386 w 2628"/>
                <a:gd name="T123" fmla="*/ 483 h 1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28" h="1792">
                  <a:moveTo>
                    <a:pt x="2628" y="277"/>
                  </a:moveTo>
                  <a:lnTo>
                    <a:pt x="2628" y="277"/>
                  </a:lnTo>
                  <a:lnTo>
                    <a:pt x="2626" y="303"/>
                  </a:lnTo>
                  <a:lnTo>
                    <a:pt x="2620" y="331"/>
                  </a:lnTo>
                  <a:lnTo>
                    <a:pt x="2612" y="359"/>
                  </a:lnTo>
                  <a:lnTo>
                    <a:pt x="2600" y="389"/>
                  </a:lnTo>
                  <a:lnTo>
                    <a:pt x="2588" y="419"/>
                  </a:lnTo>
                  <a:lnTo>
                    <a:pt x="2572" y="451"/>
                  </a:lnTo>
                  <a:lnTo>
                    <a:pt x="2554" y="483"/>
                  </a:lnTo>
                  <a:lnTo>
                    <a:pt x="2532" y="515"/>
                  </a:lnTo>
                  <a:lnTo>
                    <a:pt x="2532" y="515"/>
                  </a:lnTo>
                  <a:lnTo>
                    <a:pt x="2510" y="547"/>
                  </a:lnTo>
                  <a:lnTo>
                    <a:pt x="2488" y="579"/>
                  </a:lnTo>
                  <a:lnTo>
                    <a:pt x="2434" y="643"/>
                  </a:lnTo>
                  <a:lnTo>
                    <a:pt x="2374" y="711"/>
                  </a:lnTo>
                  <a:lnTo>
                    <a:pt x="2308" y="779"/>
                  </a:lnTo>
                  <a:lnTo>
                    <a:pt x="2308" y="779"/>
                  </a:lnTo>
                  <a:lnTo>
                    <a:pt x="2238" y="845"/>
                  </a:lnTo>
                  <a:lnTo>
                    <a:pt x="2164" y="911"/>
                  </a:lnTo>
                  <a:lnTo>
                    <a:pt x="2084" y="977"/>
                  </a:lnTo>
                  <a:lnTo>
                    <a:pt x="1998" y="1045"/>
                  </a:lnTo>
                  <a:lnTo>
                    <a:pt x="1998" y="1045"/>
                  </a:lnTo>
                  <a:lnTo>
                    <a:pt x="1912" y="1109"/>
                  </a:lnTo>
                  <a:lnTo>
                    <a:pt x="1820" y="1173"/>
                  </a:lnTo>
                  <a:lnTo>
                    <a:pt x="1722" y="1238"/>
                  </a:lnTo>
                  <a:lnTo>
                    <a:pt x="1622" y="1302"/>
                  </a:lnTo>
                  <a:lnTo>
                    <a:pt x="1622" y="1302"/>
                  </a:lnTo>
                  <a:lnTo>
                    <a:pt x="1520" y="1362"/>
                  </a:lnTo>
                  <a:lnTo>
                    <a:pt x="1420" y="1420"/>
                  </a:lnTo>
                  <a:lnTo>
                    <a:pt x="1318" y="1474"/>
                  </a:lnTo>
                  <a:lnTo>
                    <a:pt x="1220" y="1524"/>
                  </a:lnTo>
                  <a:lnTo>
                    <a:pt x="1220" y="1524"/>
                  </a:lnTo>
                  <a:lnTo>
                    <a:pt x="1120" y="1570"/>
                  </a:lnTo>
                  <a:lnTo>
                    <a:pt x="1020" y="1612"/>
                  </a:lnTo>
                  <a:lnTo>
                    <a:pt x="924" y="1652"/>
                  </a:lnTo>
                  <a:lnTo>
                    <a:pt x="830" y="1686"/>
                  </a:lnTo>
                  <a:lnTo>
                    <a:pt x="830" y="1686"/>
                  </a:lnTo>
                  <a:lnTo>
                    <a:pt x="736" y="1716"/>
                  </a:lnTo>
                  <a:lnTo>
                    <a:pt x="644" y="1742"/>
                  </a:lnTo>
                  <a:lnTo>
                    <a:pt x="556" y="1764"/>
                  </a:lnTo>
                  <a:lnTo>
                    <a:pt x="474" y="1778"/>
                  </a:lnTo>
                  <a:lnTo>
                    <a:pt x="474" y="1778"/>
                  </a:lnTo>
                  <a:lnTo>
                    <a:pt x="432" y="1784"/>
                  </a:lnTo>
                  <a:lnTo>
                    <a:pt x="392" y="1788"/>
                  </a:lnTo>
                  <a:lnTo>
                    <a:pt x="354" y="1792"/>
                  </a:lnTo>
                  <a:lnTo>
                    <a:pt x="316" y="1792"/>
                  </a:lnTo>
                  <a:lnTo>
                    <a:pt x="282" y="1790"/>
                  </a:lnTo>
                  <a:lnTo>
                    <a:pt x="248" y="1788"/>
                  </a:lnTo>
                  <a:lnTo>
                    <a:pt x="218" y="1782"/>
                  </a:lnTo>
                  <a:lnTo>
                    <a:pt x="188" y="1776"/>
                  </a:lnTo>
                  <a:lnTo>
                    <a:pt x="188" y="1776"/>
                  </a:lnTo>
                  <a:lnTo>
                    <a:pt x="160" y="1766"/>
                  </a:lnTo>
                  <a:lnTo>
                    <a:pt x="134" y="1754"/>
                  </a:lnTo>
                  <a:lnTo>
                    <a:pt x="114" y="1740"/>
                  </a:lnTo>
                  <a:lnTo>
                    <a:pt x="94" y="1724"/>
                  </a:lnTo>
                  <a:lnTo>
                    <a:pt x="80" y="1708"/>
                  </a:lnTo>
                  <a:lnTo>
                    <a:pt x="68" y="1688"/>
                  </a:lnTo>
                  <a:lnTo>
                    <a:pt x="58" y="1666"/>
                  </a:lnTo>
                  <a:lnTo>
                    <a:pt x="54" y="1642"/>
                  </a:lnTo>
                  <a:lnTo>
                    <a:pt x="54" y="1642"/>
                  </a:lnTo>
                  <a:lnTo>
                    <a:pt x="46" y="1612"/>
                  </a:lnTo>
                  <a:lnTo>
                    <a:pt x="36" y="1572"/>
                  </a:lnTo>
                  <a:lnTo>
                    <a:pt x="22" y="1526"/>
                  </a:lnTo>
                  <a:lnTo>
                    <a:pt x="10" y="1478"/>
                  </a:lnTo>
                  <a:lnTo>
                    <a:pt x="4" y="1452"/>
                  </a:lnTo>
                  <a:lnTo>
                    <a:pt x="2" y="1426"/>
                  </a:lnTo>
                  <a:lnTo>
                    <a:pt x="0" y="1400"/>
                  </a:lnTo>
                  <a:lnTo>
                    <a:pt x="0" y="1376"/>
                  </a:lnTo>
                  <a:lnTo>
                    <a:pt x="2" y="1350"/>
                  </a:lnTo>
                  <a:lnTo>
                    <a:pt x="6" y="1328"/>
                  </a:lnTo>
                  <a:lnTo>
                    <a:pt x="14" y="1306"/>
                  </a:lnTo>
                  <a:lnTo>
                    <a:pt x="24" y="1284"/>
                  </a:lnTo>
                  <a:lnTo>
                    <a:pt x="24" y="1284"/>
                  </a:lnTo>
                  <a:lnTo>
                    <a:pt x="52" y="1242"/>
                  </a:lnTo>
                  <a:lnTo>
                    <a:pt x="84" y="1195"/>
                  </a:lnTo>
                  <a:lnTo>
                    <a:pt x="118" y="1149"/>
                  </a:lnTo>
                  <a:lnTo>
                    <a:pt x="158" y="1101"/>
                  </a:lnTo>
                  <a:lnTo>
                    <a:pt x="198" y="1051"/>
                  </a:lnTo>
                  <a:lnTo>
                    <a:pt x="244" y="1003"/>
                  </a:lnTo>
                  <a:lnTo>
                    <a:pt x="294" y="951"/>
                  </a:lnTo>
                  <a:lnTo>
                    <a:pt x="350" y="901"/>
                  </a:lnTo>
                  <a:lnTo>
                    <a:pt x="350" y="901"/>
                  </a:lnTo>
                  <a:lnTo>
                    <a:pt x="380" y="875"/>
                  </a:lnTo>
                  <a:lnTo>
                    <a:pt x="410" y="851"/>
                  </a:lnTo>
                  <a:lnTo>
                    <a:pt x="444" y="827"/>
                  </a:lnTo>
                  <a:lnTo>
                    <a:pt x="476" y="803"/>
                  </a:lnTo>
                  <a:lnTo>
                    <a:pt x="548" y="759"/>
                  </a:lnTo>
                  <a:lnTo>
                    <a:pt x="622" y="715"/>
                  </a:lnTo>
                  <a:lnTo>
                    <a:pt x="778" y="625"/>
                  </a:lnTo>
                  <a:lnTo>
                    <a:pt x="860" y="579"/>
                  </a:lnTo>
                  <a:lnTo>
                    <a:pt x="942" y="529"/>
                  </a:lnTo>
                  <a:lnTo>
                    <a:pt x="942" y="529"/>
                  </a:lnTo>
                  <a:lnTo>
                    <a:pt x="1022" y="477"/>
                  </a:lnTo>
                  <a:lnTo>
                    <a:pt x="1102" y="423"/>
                  </a:lnTo>
                  <a:lnTo>
                    <a:pt x="1254" y="319"/>
                  </a:lnTo>
                  <a:lnTo>
                    <a:pt x="1328" y="269"/>
                  </a:lnTo>
                  <a:lnTo>
                    <a:pt x="1402" y="223"/>
                  </a:lnTo>
                  <a:lnTo>
                    <a:pt x="1440" y="201"/>
                  </a:lnTo>
                  <a:lnTo>
                    <a:pt x="1476" y="181"/>
                  </a:lnTo>
                  <a:lnTo>
                    <a:pt x="1514" y="163"/>
                  </a:lnTo>
                  <a:lnTo>
                    <a:pt x="1552" y="147"/>
                  </a:lnTo>
                  <a:lnTo>
                    <a:pt x="1552" y="147"/>
                  </a:lnTo>
                  <a:lnTo>
                    <a:pt x="1628" y="119"/>
                  </a:lnTo>
                  <a:lnTo>
                    <a:pt x="1704" y="93"/>
                  </a:lnTo>
                  <a:lnTo>
                    <a:pt x="1782" y="73"/>
                  </a:lnTo>
                  <a:lnTo>
                    <a:pt x="1858" y="52"/>
                  </a:lnTo>
                  <a:lnTo>
                    <a:pt x="1932" y="36"/>
                  </a:lnTo>
                  <a:lnTo>
                    <a:pt x="2002" y="24"/>
                  </a:lnTo>
                  <a:lnTo>
                    <a:pt x="2126" y="2"/>
                  </a:lnTo>
                  <a:lnTo>
                    <a:pt x="2126" y="2"/>
                  </a:lnTo>
                  <a:lnTo>
                    <a:pt x="2152" y="0"/>
                  </a:lnTo>
                  <a:lnTo>
                    <a:pt x="2180" y="0"/>
                  </a:lnTo>
                  <a:lnTo>
                    <a:pt x="2208" y="2"/>
                  </a:lnTo>
                  <a:lnTo>
                    <a:pt x="2238" y="8"/>
                  </a:lnTo>
                  <a:lnTo>
                    <a:pt x="2266" y="14"/>
                  </a:lnTo>
                  <a:lnTo>
                    <a:pt x="2296" y="22"/>
                  </a:lnTo>
                  <a:lnTo>
                    <a:pt x="2352" y="40"/>
                  </a:lnTo>
                  <a:lnTo>
                    <a:pt x="2406" y="62"/>
                  </a:lnTo>
                  <a:lnTo>
                    <a:pt x="2456" y="85"/>
                  </a:lnTo>
                  <a:lnTo>
                    <a:pt x="2528" y="119"/>
                  </a:lnTo>
                  <a:lnTo>
                    <a:pt x="2528" y="119"/>
                  </a:lnTo>
                  <a:lnTo>
                    <a:pt x="2552" y="131"/>
                  </a:lnTo>
                  <a:lnTo>
                    <a:pt x="2572" y="147"/>
                  </a:lnTo>
                  <a:lnTo>
                    <a:pt x="2590" y="163"/>
                  </a:lnTo>
                  <a:lnTo>
                    <a:pt x="2604" y="181"/>
                  </a:lnTo>
                  <a:lnTo>
                    <a:pt x="2616" y="203"/>
                  </a:lnTo>
                  <a:lnTo>
                    <a:pt x="2622" y="225"/>
                  </a:lnTo>
                  <a:lnTo>
                    <a:pt x="2626" y="249"/>
                  </a:lnTo>
                  <a:lnTo>
                    <a:pt x="2628" y="277"/>
                  </a:lnTo>
                  <a:lnTo>
                    <a:pt x="2628" y="277"/>
                  </a:lnTo>
                  <a:close/>
                  <a:moveTo>
                    <a:pt x="2392" y="421"/>
                  </a:moveTo>
                  <a:lnTo>
                    <a:pt x="2392" y="421"/>
                  </a:lnTo>
                  <a:lnTo>
                    <a:pt x="2390" y="401"/>
                  </a:lnTo>
                  <a:lnTo>
                    <a:pt x="2384" y="381"/>
                  </a:lnTo>
                  <a:lnTo>
                    <a:pt x="2376" y="365"/>
                  </a:lnTo>
                  <a:lnTo>
                    <a:pt x="2364" y="351"/>
                  </a:lnTo>
                  <a:lnTo>
                    <a:pt x="2352" y="337"/>
                  </a:lnTo>
                  <a:lnTo>
                    <a:pt x="2336" y="325"/>
                  </a:lnTo>
                  <a:lnTo>
                    <a:pt x="2316" y="315"/>
                  </a:lnTo>
                  <a:lnTo>
                    <a:pt x="2296" y="307"/>
                  </a:lnTo>
                  <a:lnTo>
                    <a:pt x="2296" y="307"/>
                  </a:lnTo>
                  <a:lnTo>
                    <a:pt x="2272" y="301"/>
                  </a:lnTo>
                  <a:lnTo>
                    <a:pt x="2244" y="297"/>
                  </a:lnTo>
                  <a:lnTo>
                    <a:pt x="2214" y="293"/>
                  </a:lnTo>
                  <a:lnTo>
                    <a:pt x="2182" y="293"/>
                  </a:lnTo>
                  <a:lnTo>
                    <a:pt x="2148" y="293"/>
                  </a:lnTo>
                  <a:lnTo>
                    <a:pt x="2112" y="295"/>
                  </a:lnTo>
                  <a:lnTo>
                    <a:pt x="2072" y="301"/>
                  </a:lnTo>
                  <a:lnTo>
                    <a:pt x="2032" y="307"/>
                  </a:lnTo>
                  <a:lnTo>
                    <a:pt x="2032" y="307"/>
                  </a:lnTo>
                  <a:lnTo>
                    <a:pt x="1986" y="317"/>
                  </a:lnTo>
                  <a:lnTo>
                    <a:pt x="1940" y="327"/>
                  </a:lnTo>
                  <a:lnTo>
                    <a:pt x="1892" y="341"/>
                  </a:lnTo>
                  <a:lnTo>
                    <a:pt x="1842" y="355"/>
                  </a:lnTo>
                  <a:lnTo>
                    <a:pt x="1790" y="373"/>
                  </a:lnTo>
                  <a:lnTo>
                    <a:pt x="1736" y="391"/>
                  </a:lnTo>
                  <a:lnTo>
                    <a:pt x="1680" y="413"/>
                  </a:lnTo>
                  <a:lnTo>
                    <a:pt x="1624" y="435"/>
                  </a:lnTo>
                  <a:lnTo>
                    <a:pt x="1624" y="435"/>
                  </a:lnTo>
                  <a:lnTo>
                    <a:pt x="1564" y="461"/>
                  </a:lnTo>
                  <a:lnTo>
                    <a:pt x="1504" y="489"/>
                  </a:lnTo>
                  <a:lnTo>
                    <a:pt x="1442" y="517"/>
                  </a:lnTo>
                  <a:lnTo>
                    <a:pt x="1382" y="549"/>
                  </a:lnTo>
                  <a:lnTo>
                    <a:pt x="1320" y="581"/>
                  </a:lnTo>
                  <a:lnTo>
                    <a:pt x="1256" y="617"/>
                  </a:lnTo>
                  <a:lnTo>
                    <a:pt x="1194" y="653"/>
                  </a:lnTo>
                  <a:lnTo>
                    <a:pt x="1130" y="691"/>
                  </a:lnTo>
                  <a:lnTo>
                    <a:pt x="1130" y="691"/>
                  </a:lnTo>
                  <a:lnTo>
                    <a:pt x="1068" y="729"/>
                  </a:lnTo>
                  <a:lnTo>
                    <a:pt x="1008" y="769"/>
                  </a:lnTo>
                  <a:lnTo>
                    <a:pt x="950" y="809"/>
                  </a:lnTo>
                  <a:lnTo>
                    <a:pt x="894" y="849"/>
                  </a:lnTo>
                  <a:lnTo>
                    <a:pt x="840" y="889"/>
                  </a:lnTo>
                  <a:lnTo>
                    <a:pt x="788" y="929"/>
                  </a:lnTo>
                  <a:lnTo>
                    <a:pt x="738" y="969"/>
                  </a:lnTo>
                  <a:lnTo>
                    <a:pt x="690" y="1009"/>
                  </a:lnTo>
                  <a:lnTo>
                    <a:pt x="690" y="1009"/>
                  </a:lnTo>
                  <a:lnTo>
                    <a:pt x="648" y="1049"/>
                  </a:lnTo>
                  <a:lnTo>
                    <a:pt x="606" y="1087"/>
                  </a:lnTo>
                  <a:lnTo>
                    <a:pt x="568" y="1123"/>
                  </a:lnTo>
                  <a:lnTo>
                    <a:pt x="532" y="1161"/>
                  </a:lnTo>
                  <a:lnTo>
                    <a:pt x="500" y="1197"/>
                  </a:lnTo>
                  <a:lnTo>
                    <a:pt x="470" y="1234"/>
                  </a:lnTo>
                  <a:lnTo>
                    <a:pt x="442" y="1268"/>
                  </a:lnTo>
                  <a:lnTo>
                    <a:pt x="418" y="1302"/>
                  </a:lnTo>
                  <a:lnTo>
                    <a:pt x="418" y="1302"/>
                  </a:lnTo>
                  <a:lnTo>
                    <a:pt x="398" y="1332"/>
                  </a:lnTo>
                  <a:lnTo>
                    <a:pt x="380" y="1362"/>
                  </a:lnTo>
                  <a:lnTo>
                    <a:pt x="364" y="1392"/>
                  </a:lnTo>
                  <a:lnTo>
                    <a:pt x="352" y="1420"/>
                  </a:lnTo>
                  <a:lnTo>
                    <a:pt x="342" y="1446"/>
                  </a:lnTo>
                  <a:lnTo>
                    <a:pt x="336" y="1470"/>
                  </a:lnTo>
                  <a:lnTo>
                    <a:pt x="332" y="1494"/>
                  </a:lnTo>
                  <a:lnTo>
                    <a:pt x="330" y="1516"/>
                  </a:lnTo>
                  <a:lnTo>
                    <a:pt x="330" y="1516"/>
                  </a:lnTo>
                  <a:lnTo>
                    <a:pt x="332" y="1536"/>
                  </a:lnTo>
                  <a:lnTo>
                    <a:pt x="338" y="1554"/>
                  </a:lnTo>
                  <a:lnTo>
                    <a:pt x="344" y="1572"/>
                  </a:lnTo>
                  <a:lnTo>
                    <a:pt x="354" y="1588"/>
                  </a:lnTo>
                  <a:lnTo>
                    <a:pt x="366" y="1602"/>
                  </a:lnTo>
                  <a:lnTo>
                    <a:pt x="382" y="1614"/>
                  </a:lnTo>
                  <a:lnTo>
                    <a:pt x="398" y="1624"/>
                  </a:lnTo>
                  <a:lnTo>
                    <a:pt x="420" y="1634"/>
                  </a:lnTo>
                  <a:lnTo>
                    <a:pt x="420" y="1634"/>
                  </a:lnTo>
                  <a:lnTo>
                    <a:pt x="440" y="1640"/>
                  </a:lnTo>
                  <a:lnTo>
                    <a:pt x="464" y="1646"/>
                  </a:lnTo>
                  <a:lnTo>
                    <a:pt x="490" y="1650"/>
                  </a:lnTo>
                  <a:lnTo>
                    <a:pt x="516" y="1652"/>
                  </a:lnTo>
                  <a:lnTo>
                    <a:pt x="544" y="1652"/>
                  </a:lnTo>
                  <a:lnTo>
                    <a:pt x="574" y="1652"/>
                  </a:lnTo>
                  <a:lnTo>
                    <a:pt x="606" y="1650"/>
                  </a:lnTo>
                  <a:lnTo>
                    <a:pt x="638" y="1646"/>
                  </a:lnTo>
                  <a:lnTo>
                    <a:pt x="638" y="1646"/>
                  </a:lnTo>
                  <a:lnTo>
                    <a:pt x="704" y="1636"/>
                  </a:lnTo>
                  <a:lnTo>
                    <a:pt x="776" y="1620"/>
                  </a:lnTo>
                  <a:lnTo>
                    <a:pt x="850" y="1600"/>
                  </a:lnTo>
                  <a:lnTo>
                    <a:pt x="926" y="1576"/>
                  </a:lnTo>
                  <a:lnTo>
                    <a:pt x="926" y="1576"/>
                  </a:lnTo>
                  <a:lnTo>
                    <a:pt x="1004" y="1548"/>
                  </a:lnTo>
                  <a:lnTo>
                    <a:pt x="1084" y="1516"/>
                  </a:lnTo>
                  <a:lnTo>
                    <a:pt x="1166" y="1482"/>
                  </a:lnTo>
                  <a:lnTo>
                    <a:pt x="1248" y="1444"/>
                  </a:lnTo>
                  <a:lnTo>
                    <a:pt x="1248" y="1444"/>
                  </a:lnTo>
                  <a:lnTo>
                    <a:pt x="1332" y="1402"/>
                  </a:lnTo>
                  <a:lnTo>
                    <a:pt x="1416" y="1358"/>
                  </a:lnTo>
                  <a:lnTo>
                    <a:pt x="1502" y="1310"/>
                  </a:lnTo>
                  <a:lnTo>
                    <a:pt x="1588" y="1258"/>
                  </a:lnTo>
                  <a:lnTo>
                    <a:pt x="1588" y="1258"/>
                  </a:lnTo>
                  <a:lnTo>
                    <a:pt x="1672" y="1205"/>
                  </a:lnTo>
                  <a:lnTo>
                    <a:pt x="1752" y="1151"/>
                  </a:lnTo>
                  <a:lnTo>
                    <a:pt x="1830" y="1097"/>
                  </a:lnTo>
                  <a:lnTo>
                    <a:pt x="1902" y="1041"/>
                  </a:lnTo>
                  <a:lnTo>
                    <a:pt x="1902" y="1041"/>
                  </a:lnTo>
                  <a:lnTo>
                    <a:pt x="1972" y="987"/>
                  </a:lnTo>
                  <a:lnTo>
                    <a:pt x="2038" y="931"/>
                  </a:lnTo>
                  <a:lnTo>
                    <a:pt x="2100" y="875"/>
                  </a:lnTo>
                  <a:lnTo>
                    <a:pt x="2156" y="821"/>
                  </a:lnTo>
                  <a:lnTo>
                    <a:pt x="2156" y="821"/>
                  </a:lnTo>
                  <a:lnTo>
                    <a:pt x="2208" y="765"/>
                  </a:lnTo>
                  <a:lnTo>
                    <a:pt x="2256" y="711"/>
                  </a:lnTo>
                  <a:lnTo>
                    <a:pt x="2296" y="657"/>
                  </a:lnTo>
                  <a:lnTo>
                    <a:pt x="2332" y="607"/>
                  </a:lnTo>
                  <a:lnTo>
                    <a:pt x="2332" y="607"/>
                  </a:lnTo>
                  <a:lnTo>
                    <a:pt x="2346" y="581"/>
                  </a:lnTo>
                  <a:lnTo>
                    <a:pt x="2360" y="555"/>
                  </a:lnTo>
                  <a:lnTo>
                    <a:pt x="2370" y="531"/>
                  </a:lnTo>
                  <a:lnTo>
                    <a:pt x="2380" y="507"/>
                  </a:lnTo>
                  <a:lnTo>
                    <a:pt x="2386" y="483"/>
                  </a:lnTo>
                  <a:lnTo>
                    <a:pt x="2392" y="461"/>
                  </a:lnTo>
                  <a:lnTo>
                    <a:pt x="2394" y="441"/>
                  </a:lnTo>
                  <a:lnTo>
                    <a:pt x="2392" y="421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073D3EF7-EAF7-49AC-ADCE-5D06FEB3F0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5" y="977"/>
              <a:ext cx="2628" cy="1792"/>
            </a:xfrm>
            <a:custGeom>
              <a:avLst/>
              <a:gdLst>
                <a:gd name="T0" fmla="*/ 2626 w 2628"/>
                <a:gd name="T1" fmla="*/ 303 h 1792"/>
                <a:gd name="T2" fmla="*/ 2600 w 2628"/>
                <a:gd name="T3" fmla="*/ 389 h 1792"/>
                <a:gd name="T4" fmla="*/ 2554 w 2628"/>
                <a:gd name="T5" fmla="*/ 483 h 1792"/>
                <a:gd name="T6" fmla="*/ 2510 w 2628"/>
                <a:gd name="T7" fmla="*/ 547 h 1792"/>
                <a:gd name="T8" fmla="*/ 2374 w 2628"/>
                <a:gd name="T9" fmla="*/ 711 h 1792"/>
                <a:gd name="T10" fmla="*/ 2238 w 2628"/>
                <a:gd name="T11" fmla="*/ 845 h 1792"/>
                <a:gd name="T12" fmla="*/ 1998 w 2628"/>
                <a:gd name="T13" fmla="*/ 1045 h 1792"/>
                <a:gd name="T14" fmla="*/ 1820 w 2628"/>
                <a:gd name="T15" fmla="*/ 1173 h 1792"/>
                <a:gd name="T16" fmla="*/ 1622 w 2628"/>
                <a:gd name="T17" fmla="*/ 1302 h 1792"/>
                <a:gd name="T18" fmla="*/ 1318 w 2628"/>
                <a:gd name="T19" fmla="*/ 1474 h 1792"/>
                <a:gd name="T20" fmla="*/ 1120 w 2628"/>
                <a:gd name="T21" fmla="*/ 1570 h 1792"/>
                <a:gd name="T22" fmla="*/ 830 w 2628"/>
                <a:gd name="T23" fmla="*/ 1686 h 1792"/>
                <a:gd name="T24" fmla="*/ 644 w 2628"/>
                <a:gd name="T25" fmla="*/ 1742 h 1792"/>
                <a:gd name="T26" fmla="*/ 474 w 2628"/>
                <a:gd name="T27" fmla="*/ 1778 h 1792"/>
                <a:gd name="T28" fmla="*/ 354 w 2628"/>
                <a:gd name="T29" fmla="*/ 1792 h 1792"/>
                <a:gd name="T30" fmla="*/ 248 w 2628"/>
                <a:gd name="T31" fmla="*/ 1788 h 1792"/>
                <a:gd name="T32" fmla="*/ 188 w 2628"/>
                <a:gd name="T33" fmla="*/ 1776 h 1792"/>
                <a:gd name="T34" fmla="*/ 114 w 2628"/>
                <a:gd name="T35" fmla="*/ 1740 h 1792"/>
                <a:gd name="T36" fmla="*/ 68 w 2628"/>
                <a:gd name="T37" fmla="*/ 1688 h 1792"/>
                <a:gd name="T38" fmla="*/ 54 w 2628"/>
                <a:gd name="T39" fmla="*/ 1642 h 1792"/>
                <a:gd name="T40" fmla="*/ 22 w 2628"/>
                <a:gd name="T41" fmla="*/ 1526 h 1792"/>
                <a:gd name="T42" fmla="*/ 2 w 2628"/>
                <a:gd name="T43" fmla="*/ 1426 h 1792"/>
                <a:gd name="T44" fmla="*/ 2 w 2628"/>
                <a:gd name="T45" fmla="*/ 1350 h 1792"/>
                <a:gd name="T46" fmla="*/ 24 w 2628"/>
                <a:gd name="T47" fmla="*/ 1284 h 1792"/>
                <a:gd name="T48" fmla="*/ 84 w 2628"/>
                <a:gd name="T49" fmla="*/ 1195 h 1792"/>
                <a:gd name="T50" fmla="*/ 198 w 2628"/>
                <a:gd name="T51" fmla="*/ 1051 h 1792"/>
                <a:gd name="T52" fmla="*/ 350 w 2628"/>
                <a:gd name="T53" fmla="*/ 901 h 1792"/>
                <a:gd name="T54" fmla="*/ 410 w 2628"/>
                <a:gd name="T55" fmla="*/ 851 h 1792"/>
                <a:gd name="T56" fmla="*/ 548 w 2628"/>
                <a:gd name="T57" fmla="*/ 759 h 1792"/>
                <a:gd name="T58" fmla="*/ 860 w 2628"/>
                <a:gd name="T59" fmla="*/ 579 h 1792"/>
                <a:gd name="T60" fmla="*/ 1022 w 2628"/>
                <a:gd name="T61" fmla="*/ 477 h 1792"/>
                <a:gd name="T62" fmla="*/ 1328 w 2628"/>
                <a:gd name="T63" fmla="*/ 269 h 1792"/>
                <a:gd name="T64" fmla="*/ 1476 w 2628"/>
                <a:gd name="T65" fmla="*/ 181 h 1792"/>
                <a:gd name="T66" fmla="*/ 1552 w 2628"/>
                <a:gd name="T67" fmla="*/ 147 h 1792"/>
                <a:gd name="T68" fmla="*/ 1782 w 2628"/>
                <a:gd name="T69" fmla="*/ 73 h 1792"/>
                <a:gd name="T70" fmla="*/ 2002 w 2628"/>
                <a:gd name="T71" fmla="*/ 24 h 1792"/>
                <a:gd name="T72" fmla="*/ 2152 w 2628"/>
                <a:gd name="T73" fmla="*/ 0 h 1792"/>
                <a:gd name="T74" fmla="*/ 2238 w 2628"/>
                <a:gd name="T75" fmla="*/ 8 h 1792"/>
                <a:gd name="T76" fmla="*/ 2352 w 2628"/>
                <a:gd name="T77" fmla="*/ 40 h 1792"/>
                <a:gd name="T78" fmla="*/ 2528 w 2628"/>
                <a:gd name="T79" fmla="*/ 119 h 1792"/>
                <a:gd name="T80" fmla="*/ 2572 w 2628"/>
                <a:gd name="T81" fmla="*/ 147 h 1792"/>
                <a:gd name="T82" fmla="*/ 2616 w 2628"/>
                <a:gd name="T83" fmla="*/ 203 h 1792"/>
                <a:gd name="T84" fmla="*/ 2628 w 2628"/>
                <a:gd name="T85" fmla="*/ 277 h 1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628" h="1792">
                  <a:moveTo>
                    <a:pt x="2628" y="277"/>
                  </a:moveTo>
                  <a:lnTo>
                    <a:pt x="2628" y="277"/>
                  </a:lnTo>
                  <a:lnTo>
                    <a:pt x="2626" y="303"/>
                  </a:lnTo>
                  <a:lnTo>
                    <a:pt x="2620" y="331"/>
                  </a:lnTo>
                  <a:lnTo>
                    <a:pt x="2612" y="359"/>
                  </a:lnTo>
                  <a:lnTo>
                    <a:pt x="2600" y="389"/>
                  </a:lnTo>
                  <a:lnTo>
                    <a:pt x="2588" y="419"/>
                  </a:lnTo>
                  <a:lnTo>
                    <a:pt x="2572" y="451"/>
                  </a:lnTo>
                  <a:lnTo>
                    <a:pt x="2554" y="483"/>
                  </a:lnTo>
                  <a:lnTo>
                    <a:pt x="2532" y="515"/>
                  </a:lnTo>
                  <a:lnTo>
                    <a:pt x="2532" y="515"/>
                  </a:lnTo>
                  <a:lnTo>
                    <a:pt x="2510" y="547"/>
                  </a:lnTo>
                  <a:lnTo>
                    <a:pt x="2488" y="579"/>
                  </a:lnTo>
                  <a:lnTo>
                    <a:pt x="2434" y="643"/>
                  </a:lnTo>
                  <a:lnTo>
                    <a:pt x="2374" y="711"/>
                  </a:lnTo>
                  <a:lnTo>
                    <a:pt x="2308" y="779"/>
                  </a:lnTo>
                  <a:lnTo>
                    <a:pt x="2308" y="779"/>
                  </a:lnTo>
                  <a:lnTo>
                    <a:pt x="2238" y="845"/>
                  </a:lnTo>
                  <a:lnTo>
                    <a:pt x="2164" y="911"/>
                  </a:lnTo>
                  <a:lnTo>
                    <a:pt x="2084" y="977"/>
                  </a:lnTo>
                  <a:lnTo>
                    <a:pt x="1998" y="1045"/>
                  </a:lnTo>
                  <a:lnTo>
                    <a:pt x="1998" y="1045"/>
                  </a:lnTo>
                  <a:lnTo>
                    <a:pt x="1912" y="1109"/>
                  </a:lnTo>
                  <a:lnTo>
                    <a:pt x="1820" y="1173"/>
                  </a:lnTo>
                  <a:lnTo>
                    <a:pt x="1722" y="1238"/>
                  </a:lnTo>
                  <a:lnTo>
                    <a:pt x="1622" y="1302"/>
                  </a:lnTo>
                  <a:lnTo>
                    <a:pt x="1622" y="1302"/>
                  </a:lnTo>
                  <a:lnTo>
                    <a:pt x="1520" y="1362"/>
                  </a:lnTo>
                  <a:lnTo>
                    <a:pt x="1420" y="1420"/>
                  </a:lnTo>
                  <a:lnTo>
                    <a:pt x="1318" y="1474"/>
                  </a:lnTo>
                  <a:lnTo>
                    <a:pt x="1220" y="1524"/>
                  </a:lnTo>
                  <a:lnTo>
                    <a:pt x="1220" y="1524"/>
                  </a:lnTo>
                  <a:lnTo>
                    <a:pt x="1120" y="1570"/>
                  </a:lnTo>
                  <a:lnTo>
                    <a:pt x="1020" y="1612"/>
                  </a:lnTo>
                  <a:lnTo>
                    <a:pt x="924" y="1652"/>
                  </a:lnTo>
                  <a:lnTo>
                    <a:pt x="830" y="1686"/>
                  </a:lnTo>
                  <a:lnTo>
                    <a:pt x="830" y="1686"/>
                  </a:lnTo>
                  <a:lnTo>
                    <a:pt x="736" y="1716"/>
                  </a:lnTo>
                  <a:lnTo>
                    <a:pt x="644" y="1742"/>
                  </a:lnTo>
                  <a:lnTo>
                    <a:pt x="556" y="1764"/>
                  </a:lnTo>
                  <a:lnTo>
                    <a:pt x="474" y="1778"/>
                  </a:lnTo>
                  <a:lnTo>
                    <a:pt x="474" y="1778"/>
                  </a:lnTo>
                  <a:lnTo>
                    <a:pt x="432" y="1784"/>
                  </a:lnTo>
                  <a:lnTo>
                    <a:pt x="392" y="1788"/>
                  </a:lnTo>
                  <a:lnTo>
                    <a:pt x="354" y="1792"/>
                  </a:lnTo>
                  <a:lnTo>
                    <a:pt x="316" y="1792"/>
                  </a:lnTo>
                  <a:lnTo>
                    <a:pt x="282" y="1790"/>
                  </a:lnTo>
                  <a:lnTo>
                    <a:pt x="248" y="1788"/>
                  </a:lnTo>
                  <a:lnTo>
                    <a:pt x="218" y="1782"/>
                  </a:lnTo>
                  <a:lnTo>
                    <a:pt x="188" y="1776"/>
                  </a:lnTo>
                  <a:lnTo>
                    <a:pt x="188" y="1776"/>
                  </a:lnTo>
                  <a:lnTo>
                    <a:pt x="160" y="1766"/>
                  </a:lnTo>
                  <a:lnTo>
                    <a:pt x="134" y="1754"/>
                  </a:lnTo>
                  <a:lnTo>
                    <a:pt x="114" y="1740"/>
                  </a:lnTo>
                  <a:lnTo>
                    <a:pt x="94" y="1724"/>
                  </a:lnTo>
                  <a:lnTo>
                    <a:pt x="80" y="1708"/>
                  </a:lnTo>
                  <a:lnTo>
                    <a:pt x="68" y="1688"/>
                  </a:lnTo>
                  <a:lnTo>
                    <a:pt x="58" y="1666"/>
                  </a:lnTo>
                  <a:lnTo>
                    <a:pt x="54" y="1642"/>
                  </a:lnTo>
                  <a:lnTo>
                    <a:pt x="54" y="1642"/>
                  </a:lnTo>
                  <a:lnTo>
                    <a:pt x="46" y="1612"/>
                  </a:lnTo>
                  <a:lnTo>
                    <a:pt x="36" y="1572"/>
                  </a:lnTo>
                  <a:lnTo>
                    <a:pt x="22" y="1526"/>
                  </a:lnTo>
                  <a:lnTo>
                    <a:pt x="10" y="1478"/>
                  </a:lnTo>
                  <a:lnTo>
                    <a:pt x="4" y="1452"/>
                  </a:lnTo>
                  <a:lnTo>
                    <a:pt x="2" y="1426"/>
                  </a:lnTo>
                  <a:lnTo>
                    <a:pt x="0" y="1400"/>
                  </a:lnTo>
                  <a:lnTo>
                    <a:pt x="0" y="1376"/>
                  </a:lnTo>
                  <a:lnTo>
                    <a:pt x="2" y="1350"/>
                  </a:lnTo>
                  <a:lnTo>
                    <a:pt x="6" y="1328"/>
                  </a:lnTo>
                  <a:lnTo>
                    <a:pt x="14" y="1306"/>
                  </a:lnTo>
                  <a:lnTo>
                    <a:pt x="24" y="1284"/>
                  </a:lnTo>
                  <a:lnTo>
                    <a:pt x="24" y="1284"/>
                  </a:lnTo>
                  <a:lnTo>
                    <a:pt x="52" y="1242"/>
                  </a:lnTo>
                  <a:lnTo>
                    <a:pt x="84" y="1195"/>
                  </a:lnTo>
                  <a:lnTo>
                    <a:pt x="118" y="1149"/>
                  </a:lnTo>
                  <a:lnTo>
                    <a:pt x="158" y="1101"/>
                  </a:lnTo>
                  <a:lnTo>
                    <a:pt x="198" y="1051"/>
                  </a:lnTo>
                  <a:lnTo>
                    <a:pt x="244" y="1003"/>
                  </a:lnTo>
                  <a:lnTo>
                    <a:pt x="294" y="951"/>
                  </a:lnTo>
                  <a:lnTo>
                    <a:pt x="350" y="901"/>
                  </a:lnTo>
                  <a:lnTo>
                    <a:pt x="350" y="901"/>
                  </a:lnTo>
                  <a:lnTo>
                    <a:pt x="380" y="875"/>
                  </a:lnTo>
                  <a:lnTo>
                    <a:pt x="410" y="851"/>
                  </a:lnTo>
                  <a:lnTo>
                    <a:pt x="444" y="827"/>
                  </a:lnTo>
                  <a:lnTo>
                    <a:pt x="476" y="803"/>
                  </a:lnTo>
                  <a:lnTo>
                    <a:pt x="548" y="759"/>
                  </a:lnTo>
                  <a:lnTo>
                    <a:pt x="622" y="715"/>
                  </a:lnTo>
                  <a:lnTo>
                    <a:pt x="778" y="625"/>
                  </a:lnTo>
                  <a:lnTo>
                    <a:pt x="860" y="579"/>
                  </a:lnTo>
                  <a:lnTo>
                    <a:pt x="942" y="529"/>
                  </a:lnTo>
                  <a:lnTo>
                    <a:pt x="942" y="529"/>
                  </a:lnTo>
                  <a:lnTo>
                    <a:pt x="1022" y="477"/>
                  </a:lnTo>
                  <a:lnTo>
                    <a:pt x="1102" y="423"/>
                  </a:lnTo>
                  <a:lnTo>
                    <a:pt x="1254" y="319"/>
                  </a:lnTo>
                  <a:lnTo>
                    <a:pt x="1328" y="269"/>
                  </a:lnTo>
                  <a:lnTo>
                    <a:pt x="1402" y="223"/>
                  </a:lnTo>
                  <a:lnTo>
                    <a:pt x="1440" y="201"/>
                  </a:lnTo>
                  <a:lnTo>
                    <a:pt x="1476" y="181"/>
                  </a:lnTo>
                  <a:lnTo>
                    <a:pt x="1514" y="163"/>
                  </a:lnTo>
                  <a:lnTo>
                    <a:pt x="1552" y="147"/>
                  </a:lnTo>
                  <a:lnTo>
                    <a:pt x="1552" y="147"/>
                  </a:lnTo>
                  <a:lnTo>
                    <a:pt x="1628" y="119"/>
                  </a:lnTo>
                  <a:lnTo>
                    <a:pt x="1704" y="93"/>
                  </a:lnTo>
                  <a:lnTo>
                    <a:pt x="1782" y="73"/>
                  </a:lnTo>
                  <a:lnTo>
                    <a:pt x="1858" y="52"/>
                  </a:lnTo>
                  <a:lnTo>
                    <a:pt x="1932" y="36"/>
                  </a:lnTo>
                  <a:lnTo>
                    <a:pt x="2002" y="24"/>
                  </a:lnTo>
                  <a:lnTo>
                    <a:pt x="2126" y="2"/>
                  </a:lnTo>
                  <a:lnTo>
                    <a:pt x="2126" y="2"/>
                  </a:lnTo>
                  <a:lnTo>
                    <a:pt x="2152" y="0"/>
                  </a:lnTo>
                  <a:lnTo>
                    <a:pt x="2180" y="0"/>
                  </a:lnTo>
                  <a:lnTo>
                    <a:pt x="2208" y="2"/>
                  </a:lnTo>
                  <a:lnTo>
                    <a:pt x="2238" y="8"/>
                  </a:lnTo>
                  <a:lnTo>
                    <a:pt x="2266" y="14"/>
                  </a:lnTo>
                  <a:lnTo>
                    <a:pt x="2296" y="22"/>
                  </a:lnTo>
                  <a:lnTo>
                    <a:pt x="2352" y="40"/>
                  </a:lnTo>
                  <a:lnTo>
                    <a:pt x="2406" y="62"/>
                  </a:lnTo>
                  <a:lnTo>
                    <a:pt x="2456" y="85"/>
                  </a:lnTo>
                  <a:lnTo>
                    <a:pt x="2528" y="119"/>
                  </a:lnTo>
                  <a:lnTo>
                    <a:pt x="2528" y="119"/>
                  </a:lnTo>
                  <a:lnTo>
                    <a:pt x="2552" y="131"/>
                  </a:lnTo>
                  <a:lnTo>
                    <a:pt x="2572" y="147"/>
                  </a:lnTo>
                  <a:lnTo>
                    <a:pt x="2590" y="163"/>
                  </a:lnTo>
                  <a:lnTo>
                    <a:pt x="2604" y="181"/>
                  </a:lnTo>
                  <a:lnTo>
                    <a:pt x="2616" y="203"/>
                  </a:lnTo>
                  <a:lnTo>
                    <a:pt x="2622" y="225"/>
                  </a:lnTo>
                  <a:lnTo>
                    <a:pt x="2626" y="249"/>
                  </a:lnTo>
                  <a:lnTo>
                    <a:pt x="2628" y="277"/>
                  </a:lnTo>
                  <a:lnTo>
                    <a:pt x="2628" y="27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B10432BA-8D0F-446D-A467-E5A652D109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5" y="1270"/>
              <a:ext cx="2064" cy="1359"/>
            </a:xfrm>
            <a:custGeom>
              <a:avLst/>
              <a:gdLst>
                <a:gd name="T0" fmla="*/ 2062 w 2064"/>
                <a:gd name="T1" fmla="*/ 128 h 1359"/>
                <a:gd name="T2" fmla="*/ 2054 w 2064"/>
                <a:gd name="T3" fmla="*/ 88 h 1359"/>
                <a:gd name="T4" fmla="*/ 2034 w 2064"/>
                <a:gd name="T5" fmla="*/ 58 h 1359"/>
                <a:gd name="T6" fmla="*/ 2006 w 2064"/>
                <a:gd name="T7" fmla="*/ 32 h 1359"/>
                <a:gd name="T8" fmla="*/ 1966 w 2064"/>
                <a:gd name="T9" fmla="*/ 14 h 1359"/>
                <a:gd name="T10" fmla="*/ 1942 w 2064"/>
                <a:gd name="T11" fmla="*/ 8 h 1359"/>
                <a:gd name="T12" fmla="*/ 1884 w 2064"/>
                <a:gd name="T13" fmla="*/ 0 h 1359"/>
                <a:gd name="T14" fmla="*/ 1818 w 2064"/>
                <a:gd name="T15" fmla="*/ 0 h 1359"/>
                <a:gd name="T16" fmla="*/ 1742 w 2064"/>
                <a:gd name="T17" fmla="*/ 8 h 1359"/>
                <a:gd name="T18" fmla="*/ 1702 w 2064"/>
                <a:gd name="T19" fmla="*/ 14 h 1359"/>
                <a:gd name="T20" fmla="*/ 1610 w 2064"/>
                <a:gd name="T21" fmla="*/ 34 h 1359"/>
                <a:gd name="T22" fmla="*/ 1512 w 2064"/>
                <a:gd name="T23" fmla="*/ 62 h 1359"/>
                <a:gd name="T24" fmla="*/ 1406 w 2064"/>
                <a:gd name="T25" fmla="*/ 98 h 1359"/>
                <a:gd name="T26" fmla="*/ 1294 w 2064"/>
                <a:gd name="T27" fmla="*/ 142 h 1359"/>
                <a:gd name="T28" fmla="*/ 1234 w 2064"/>
                <a:gd name="T29" fmla="*/ 168 h 1359"/>
                <a:gd name="T30" fmla="*/ 1112 w 2064"/>
                <a:gd name="T31" fmla="*/ 224 h 1359"/>
                <a:gd name="T32" fmla="*/ 990 w 2064"/>
                <a:gd name="T33" fmla="*/ 288 h 1359"/>
                <a:gd name="T34" fmla="*/ 864 w 2064"/>
                <a:gd name="T35" fmla="*/ 360 h 1359"/>
                <a:gd name="T36" fmla="*/ 800 w 2064"/>
                <a:gd name="T37" fmla="*/ 398 h 1359"/>
                <a:gd name="T38" fmla="*/ 678 w 2064"/>
                <a:gd name="T39" fmla="*/ 476 h 1359"/>
                <a:gd name="T40" fmla="*/ 564 w 2064"/>
                <a:gd name="T41" fmla="*/ 556 h 1359"/>
                <a:gd name="T42" fmla="*/ 458 w 2064"/>
                <a:gd name="T43" fmla="*/ 636 h 1359"/>
                <a:gd name="T44" fmla="*/ 360 w 2064"/>
                <a:gd name="T45" fmla="*/ 716 h 1359"/>
                <a:gd name="T46" fmla="*/ 318 w 2064"/>
                <a:gd name="T47" fmla="*/ 756 h 1359"/>
                <a:gd name="T48" fmla="*/ 238 w 2064"/>
                <a:gd name="T49" fmla="*/ 830 h 1359"/>
                <a:gd name="T50" fmla="*/ 170 w 2064"/>
                <a:gd name="T51" fmla="*/ 904 h 1359"/>
                <a:gd name="T52" fmla="*/ 112 w 2064"/>
                <a:gd name="T53" fmla="*/ 975 h 1359"/>
                <a:gd name="T54" fmla="*/ 88 w 2064"/>
                <a:gd name="T55" fmla="*/ 1009 h 1359"/>
                <a:gd name="T56" fmla="*/ 50 w 2064"/>
                <a:gd name="T57" fmla="*/ 1069 h 1359"/>
                <a:gd name="T58" fmla="*/ 22 w 2064"/>
                <a:gd name="T59" fmla="*/ 1127 h 1359"/>
                <a:gd name="T60" fmla="*/ 6 w 2064"/>
                <a:gd name="T61" fmla="*/ 1177 h 1359"/>
                <a:gd name="T62" fmla="*/ 0 w 2064"/>
                <a:gd name="T63" fmla="*/ 1223 h 1359"/>
                <a:gd name="T64" fmla="*/ 2 w 2064"/>
                <a:gd name="T65" fmla="*/ 1243 h 1359"/>
                <a:gd name="T66" fmla="*/ 14 w 2064"/>
                <a:gd name="T67" fmla="*/ 1279 h 1359"/>
                <a:gd name="T68" fmla="*/ 36 w 2064"/>
                <a:gd name="T69" fmla="*/ 1309 h 1359"/>
                <a:gd name="T70" fmla="*/ 68 w 2064"/>
                <a:gd name="T71" fmla="*/ 1331 h 1359"/>
                <a:gd name="T72" fmla="*/ 90 w 2064"/>
                <a:gd name="T73" fmla="*/ 1341 h 1359"/>
                <a:gd name="T74" fmla="*/ 134 w 2064"/>
                <a:gd name="T75" fmla="*/ 1353 h 1359"/>
                <a:gd name="T76" fmla="*/ 186 w 2064"/>
                <a:gd name="T77" fmla="*/ 1359 h 1359"/>
                <a:gd name="T78" fmla="*/ 244 w 2064"/>
                <a:gd name="T79" fmla="*/ 1359 h 1359"/>
                <a:gd name="T80" fmla="*/ 308 w 2064"/>
                <a:gd name="T81" fmla="*/ 1353 h 1359"/>
                <a:gd name="T82" fmla="*/ 374 w 2064"/>
                <a:gd name="T83" fmla="*/ 1343 h 1359"/>
                <a:gd name="T84" fmla="*/ 520 w 2064"/>
                <a:gd name="T85" fmla="*/ 1307 h 1359"/>
                <a:gd name="T86" fmla="*/ 596 w 2064"/>
                <a:gd name="T87" fmla="*/ 1283 h 1359"/>
                <a:gd name="T88" fmla="*/ 754 w 2064"/>
                <a:gd name="T89" fmla="*/ 1223 h 1359"/>
                <a:gd name="T90" fmla="*/ 918 w 2064"/>
                <a:gd name="T91" fmla="*/ 1151 h 1359"/>
                <a:gd name="T92" fmla="*/ 1002 w 2064"/>
                <a:gd name="T93" fmla="*/ 1109 h 1359"/>
                <a:gd name="T94" fmla="*/ 1172 w 2064"/>
                <a:gd name="T95" fmla="*/ 1017 h 1359"/>
                <a:gd name="T96" fmla="*/ 1258 w 2064"/>
                <a:gd name="T97" fmla="*/ 965 h 1359"/>
                <a:gd name="T98" fmla="*/ 1422 w 2064"/>
                <a:gd name="T99" fmla="*/ 858 h 1359"/>
                <a:gd name="T100" fmla="*/ 1572 w 2064"/>
                <a:gd name="T101" fmla="*/ 748 h 1359"/>
                <a:gd name="T102" fmla="*/ 1642 w 2064"/>
                <a:gd name="T103" fmla="*/ 694 h 1359"/>
                <a:gd name="T104" fmla="*/ 1770 w 2064"/>
                <a:gd name="T105" fmla="*/ 582 h 1359"/>
                <a:gd name="T106" fmla="*/ 1826 w 2064"/>
                <a:gd name="T107" fmla="*/ 528 h 1359"/>
                <a:gd name="T108" fmla="*/ 1926 w 2064"/>
                <a:gd name="T109" fmla="*/ 418 h 1359"/>
                <a:gd name="T110" fmla="*/ 2002 w 2064"/>
                <a:gd name="T111" fmla="*/ 314 h 1359"/>
                <a:gd name="T112" fmla="*/ 2016 w 2064"/>
                <a:gd name="T113" fmla="*/ 288 h 1359"/>
                <a:gd name="T114" fmla="*/ 2040 w 2064"/>
                <a:gd name="T115" fmla="*/ 238 h 1359"/>
                <a:gd name="T116" fmla="*/ 2056 w 2064"/>
                <a:gd name="T117" fmla="*/ 190 h 1359"/>
                <a:gd name="T118" fmla="*/ 2064 w 2064"/>
                <a:gd name="T119" fmla="*/ 148 h 1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64" h="1359">
                  <a:moveTo>
                    <a:pt x="2062" y="128"/>
                  </a:moveTo>
                  <a:lnTo>
                    <a:pt x="2062" y="128"/>
                  </a:lnTo>
                  <a:lnTo>
                    <a:pt x="2060" y="108"/>
                  </a:lnTo>
                  <a:lnTo>
                    <a:pt x="2054" y="88"/>
                  </a:lnTo>
                  <a:lnTo>
                    <a:pt x="2046" y="72"/>
                  </a:lnTo>
                  <a:lnTo>
                    <a:pt x="2034" y="58"/>
                  </a:lnTo>
                  <a:lnTo>
                    <a:pt x="2022" y="44"/>
                  </a:lnTo>
                  <a:lnTo>
                    <a:pt x="2006" y="32"/>
                  </a:lnTo>
                  <a:lnTo>
                    <a:pt x="1986" y="22"/>
                  </a:lnTo>
                  <a:lnTo>
                    <a:pt x="1966" y="14"/>
                  </a:lnTo>
                  <a:lnTo>
                    <a:pt x="1966" y="14"/>
                  </a:lnTo>
                  <a:lnTo>
                    <a:pt x="1942" y="8"/>
                  </a:lnTo>
                  <a:lnTo>
                    <a:pt x="1914" y="4"/>
                  </a:lnTo>
                  <a:lnTo>
                    <a:pt x="1884" y="0"/>
                  </a:lnTo>
                  <a:lnTo>
                    <a:pt x="1852" y="0"/>
                  </a:lnTo>
                  <a:lnTo>
                    <a:pt x="1818" y="0"/>
                  </a:lnTo>
                  <a:lnTo>
                    <a:pt x="1782" y="2"/>
                  </a:lnTo>
                  <a:lnTo>
                    <a:pt x="1742" y="8"/>
                  </a:lnTo>
                  <a:lnTo>
                    <a:pt x="1702" y="14"/>
                  </a:lnTo>
                  <a:lnTo>
                    <a:pt x="1702" y="14"/>
                  </a:lnTo>
                  <a:lnTo>
                    <a:pt x="1656" y="24"/>
                  </a:lnTo>
                  <a:lnTo>
                    <a:pt x="1610" y="34"/>
                  </a:lnTo>
                  <a:lnTo>
                    <a:pt x="1562" y="48"/>
                  </a:lnTo>
                  <a:lnTo>
                    <a:pt x="1512" y="62"/>
                  </a:lnTo>
                  <a:lnTo>
                    <a:pt x="1460" y="80"/>
                  </a:lnTo>
                  <a:lnTo>
                    <a:pt x="1406" y="98"/>
                  </a:lnTo>
                  <a:lnTo>
                    <a:pt x="1350" y="120"/>
                  </a:lnTo>
                  <a:lnTo>
                    <a:pt x="1294" y="142"/>
                  </a:lnTo>
                  <a:lnTo>
                    <a:pt x="1294" y="142"/>
                  </a:lnTo>
                  <a:lnTo>
                    <a:pt x="1234" y="168"/>
                  </a:lnTo>
                  <a:lnTo>
                    <a:pt x="1174" y="196"/>
                  </a:lnTo>
                  <a:lnTo>
                    <a:pt x="1112" y="224"/>
                  </a:lnTo>
                  <a:lnTo>
                    <a:pt x="1052" y="256"/>
                  </a:lnTo>
                  <a:lnTo>
                    <a:pt x="990" y="288"/>
                  </a:lnTo>
                  <a:lnTo>
                    <a:pt x="926" y="324"/>
                  </a:lnTo>
                  <a:lnTo>
                    <a:pt x="864" y="360"/>
                  </a:lnTo>
                  <a:lnTo>
                    <a:pt x="800" y="398"/>
                  </a:lnTo>
                  <a:lnTo>
                    <a:pt x="800" y="398"/>
                  </a:lnTo>
                  <a:lnTo>
                    <a:pt x="738" y="436"/>
                  </a:lnTo>
                  <a:lnTo>
                    <a:pt x="678" y="476"/>
                  </a:lnTo>
                  <a:lnTo>
                    <a:pt x="620" y="516"/>
                  </a:lnTo>
                  <a:lnTo>
                    <a:pt x="564" y="556"/>
                  </a:lnTo>
                  <a:lnTo>
                    <a:pt x="510" y="596"/>
                  </a:lnTo>
                  <a:lnTo>
                    <a:pt x="458" y="636"/>
                  </a:lnTo>
                  <a:lnTo>
                    <a:pt x="408" y="676"/>
                  </a:lnTo>
                  <a:lnTo>
                    <a:pt x="360" y="716"/>
                  </a:lnTo>
                  <a:lnTo>
                    <a:pt x="360" y="716"/>
                  </a:lnTo>
                  <a:lnTo>
                    <a:pt x="318" y="756"/>
                  </a:lnTo>
                  <a:lnTo>
                    <a:pt x="276" y="794"/>
                  </a:lnTo>
                  <a:lnTo>
                    <a:pt x="238" y="830"/>
                  </a:lnTo>
                  <a:lnTo>
                    <a:pt x="202" y="868"/>
                  </a:lnTo>
                  <a:lnTo>
                    <a:pt x="170" y="904"/>
                  </a:lnTo>
                  <a:lnTo>
                    <a:pt x="140" y="941"/>
                  </a:lnTo>
                  <a:lnTo>
                    <a:pt x="112" y="975"/>
                  </a:lnTo>
                  <a:lnTo>
                    <a:pt x="88" y="1009"/>
                  </a:lnTo>
                  <a:lnTo>
                    <a:pt x="88" y="1009"/>
                  </a:lnTo>
                  <a:lnTo>
                    <a:pt x="68" y="1039"/>
                  </a:lnTo>
                  <a:lnTo>
                    <a:pt x="50" y="1069"/>
                  </a:lnTo>
                  <a:lnTo>
                    <a:pt x="34" y="1099"/>
                  </a:lnTo>
                  <a:lnTo>
                    <a:pt x="22" y="1127"/>
                  </a:lnTo>
                  <a:lnTo>
                    <a:pt x="12" y="1153"/>
                  </a:lnTo>
                  <a:lnTo>
                    <a:pt x="6" y="1177"/>
                  </a:lnTo>
                  <a:lnTo>
                    <a:pt x="2" y="1201"/>
                  </a:lnTo>
                  <a:lnTo>
                    <a:pt x="0" y="1223"/>
                  </a:lnTo>
                  <a:lnTo>
                    <a:pt x="0" y="1223"/>
                  </a:lnTo>
                  <a:lnTo>
                    <a:pt x="2" y="1243"/>
                  </a:lnTo>
                  <a:lnTo>
                    <a:pt x="8" y="1261"/>
                  </a:lnTo>
                  <a:lnTo>
                    <a:pt x="14" y="1279"/>
                  </a:lnTo>
                  <a:lnTo>
                    <a:pt x="24" y="1295"/>
                  </a:lnTo>
                  <a:lnTo>
                    <a:pt x="36" y="1309"/>
                  </a:lnTo>
                  <a:lnTo>
                    <a:pt x="52" y="1321"/>
                  </a:lnTo>
                  <a:lnTo>
                    <a:pt x="68" y="1331"/>
                  </a:lnTo>
                  <a:lnTo>
                    <a:pt x="90" y="1341"/>
                  </a:lnTo>
                  <a:lnTo>
                    <a:pt x="90" y="1341"/>
                  </a:lnTo>
                  <a:lnTo>
                    <a:pt x="110" y="1347"/>
                  </a:lnTo>
                  <a:lnTo>
                    <a:pt x="134" y="1353"/>
                  </a:lnTo>
                  <a:lnTo>
                    <a:pt x="160" y="1357"/>
                  </a:lnTo>
                  <a:lnTo>
                    <a:pt x="186" y="1359"/>
                  </a:lnTo>
                  <a:lnTo>
                    <a:pt x="214" y="1359"/>
                  </a:lnTo>
                  <a:lnTo>
                    <a:pt x="244" y="1359"/>
                  </a:lnTo>
                  <a:lnTo>
                    <a:pt x="276" y="1357"/>
                  </a:lnTo>
                  <a:lnTo>
                    <a:pt x="308" y="1353"/>
                  </a:lnTo>
                  <a:lnTo>
                    <a:pt x="308" y="1353"/>
                  </a:lnTo>
                  <a:lnTo>
                    <a:pt x="374" y="1343"/>
                  </a:lnTo>
                  <a:lnTo>
                    <a:pt x="446" y="1327"/>
                  </a:lnTo>
                  <a:lnTo>
                    <a:pt x="520" y="1307"/>
                  </a:lnTo>
                  <a:lnTo>
                    <a:pt x="596" y="1283"/>
                  </a:lnTo>
                  <a:lnTo>
                    <a:pt x="596" y="1283"/>
                  </a:lnTo>
                  <a:lnTo>
                    <a:pt x="674" y="1255"/>
                  </a:lnTo>
                  <a:lnTo>
                    <a:pt x="754" y="1223"/>
                  </a:lnTo>
                  <a:lnTo>
                    <a:pt x="836" y="1189"/>
                  </a:lnTo>
                  <a:lnTo>
                    <a:pt x="918" y="1151"/>
                  </a:lnTo>
                  <a:lnTo>
                    <a:pt x="918" y="1151"/>
                  </a:lnTo>
                  <a:lnTo>
                    <a:pt x="1002" y="1109"/>
                  </a:lnTo>
                  <a:lnTo>
                    <a:pt x="1086" y="1065"/>
                  </a:lnTo>
                  <a:lnTo>
                    <a:pt x="1172" y="1017"/>
                  </a:lnTo>
                  <a:lnTo>
                    <a:pt x="1258" y="965"/>
                  </a:lnTo>
                  <a:lnTo>
                    <a:pt x="1258" y="965"/>
                  </a:lnTo>
                  <a:lnTo>
                    <a:pt x="1342" y="912"/>
                  </a:lnTo>
                  <a:lnTo>
                    <a:pt x="1422" y="858"/>
                  </a:lnTo>
                  <a:lnTo>
                    <a:pt x="1500" y="804"/>
                  </a:lnTo>
                  <a:lnTo>
                    <a:pt x="1572" y="748"/>
                  </a:lnTo>
                  <a:lnTo>
                    <a:pt x="1572" y="748"/>
                  </a:lnTo>
                  <a:lnTo>
                    <a:pt x="1642" y="694"/>
                  </a:lnTo>
                  <a:lnTo>
                    <a:pt x="1708" y="638"/>
                  </a:lnTo>
                  <a:lnTo>
                    <a:pt x="1770" y="582"/>
                  </a:lnTo>
                  <a:lnTo>
                    <a:pt x="1826" y="528"/>
                  </a:lnTo>
                  <a:lnTo>
                    <a:pt x="1826" y="528"/>
                  </a:lnTo>
                  <a:lnTo>
                    <a:pt x="1878" y="472"/>
                  </a:lnTo>
                  <a:lnTo>
                    <a:pt x="1926" y="418"/>
                  </a:lnTo>
                  <a:lnTo>
                    <a:pt x="1966" y="364"/>
                  </a:lnTo>
                  <a:lnTo>
                    <a:pt x="2002" y="314"/>
                  </a:lnTo>
                  <a:lnTo>
                    <a:pt x="2002" y="314"/>
                  </a:lnTo>
                  <a:lnTo>
                    <a:pt x="2016" y="288"/>
                  </a:lnTo>
                  <a:lnTo>
                    <a:pt x="2030" y="262"/>
                  </a:lnTo>
                  <a:lnTo>
                    <a:pt x="2040" y="238"/>
                  </a:lnTo>
                  <a:lnTo>
                    <a:pt x="2050" y="214"/>
                  </a:lnTo>
                  <a:lnTo>
                    <a:pt x="2056" y="190"/>
                  </a:lnTo>
                  <a:lnTo>
                    <a:pt x="2062" y="168"/>
                  </a:lnTo>
                  <a:lnTo>
                    <a:pt x="2064" y="148"/>
                  </a:lnTo>
                  <a:lnTo>
                    <a:pt x="2062" y="1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C1B4B33B-7B92-42E8-BB3C-F70C936E7F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7" y="471"/>
              <a:ext cx="2882" cy="2200"/>
            </a:xfrm>
            <a:custGeom>
              <a:avLst/>
              <a:gdLst>
                <a:gd name="T0" fmla="*/ 2538 w 2882"/>
                <a:gd name="T1" fmla="*/ 150 h 2200"/>
                <a:gd name="T2" fmla="*/ 2516 w 2882"/>
                <a:gd name="T3" fmla="*/ 120 h 2200"/>
                <a:gd name="T4" fmla="*/ 2484 w 2882"/>
                <a:gd name="T5" fmla="*/ 92 h 2200"/>
                <a:gd name="T6" fmla="*/ 2442 w 2882"/>
                <a:gd name="T7" fmla="*/ 64 h 2200"/>
                <a:gd name="T8" fmla="*/ 2392 w 2882"/>
                <a:gd name="T9" fmla="*/ 40 h 2200"/>
                <a:gd name="T10" fmla="*/ 2344 w 2882"/>
                <a:gd name="T11" fmla="*/ 24 h 2200"/>
                <a:gd name="T12" fmla="*/ 2284 w 2882"/>
                <a:gd name="T13" fmla="*/ 12 h 2200"/>
                <a:gd name="T14" fmla="*/ 2208 w 2882"/>
                <a:gd name="T15" fmla="*/ 2 h 2200"/>
                <a:gd name="T16" fmla="*/ 2130 w 2882"/>
                <a:gd name="T17" fmla="*/ 2 h 2200"/>
                <a:gd name="T18" fmla="*/ 2050 w 2882"/>
                <a:gd name="T19" fmla="*/ 6 h 2200"/>
                <a:gd name="T20" fmla="*/ 1982 w 2882"/>
                <a:gd name="T21" fmla="*/ 12 h 2200"/>
                <a:gd name="T22" fmla="*/ 1900 w 2882"/>
                <a:gd name="T23" fmla="*/ 26 h 2200"/>
                <a:gd name="T24" fmla="*/ 1838 w 2882"/>
                <a:gd name="T25" fmla="*/ 38 h 2200"/>
                <a:gd name="T26" fmla="*/ 1776 w 2882"/>
                <a:gd name="T27" fmla="*/ 52 h 2200"/>
                <a:gd name="T28" fmla="*/ 1726 w 2882"/>
                <a:gd name="T29" fmla="*/ 66 h 2200"/>
                <a:gd name="T30" fmla="*/ 1672 w 2882"/>
                <a:gd name="T31" fmla="*/ 82 h 2200"/>
                <a:gd name="T32" fmla="*/ 1622 w 2882"/>
                <a:gd name="T33" fmla="*/ 98 h 2200"/>
                <a:gd name="T34" fmla="*/ 1572 w 2882"/>
                <a:gd name="T35" fmla="*/ 114 h 2200"/>
                <a:gd name="T36" fmla="*/ 1518 w 2882"/>
                <a:gd name="T37" fmla="*/ 134 h 2200"/>
                <a:gd name="T38" fmla="*/ 1444 w 2882"/>
                <a:gd name="T39" fmla="*/ 162 h 2200"/>
                <a:gd name="T40" fmla="*/ 1318 w 2882"/>
                <a:gd name="T41" fmla="*/ 216 h 2200"/>
                <a:gd name="T42" fmla="*/ 1214 w 2882"/>
                <a:gd name="T43" fmla="*/ 266 h 2200"/>
                <a:gd name="T44" fmla="*/ 1142 w 2882"/>
                <a:gd name="T45" fmla="*/ 302 h 2200"/>
                <a:gd name="T46" fmla="*/ 1074 w 2882"/>
                <a:gd name="T47" fmla="*/ 338 h 2200"/>
                <a:gd name="T48" fmla="*/ 1024 w 2882"/>
                <a:gd name="T49" fmla="*/ 368 h 2200"/>
                <a:gd name="T50" fmla="*/ 968 w 2882"/>
                <a:gd name="T51" fmla="*/ 400 h 2200"/>
                <a:gd name="T52" fmla="*/ 916 w 2882"/>
                <a:gd name="T53" fmla="*/ 432 h 2200"/>
                <a:gd name="T54" fmla="*/ 858 w 2882"/>
                <a:gd name="T55" fmla="*/ 468 h 2200"/>
                <a:gd name="T56" fmla="*/ 804 w 2882"/>
                <a:gd name="T57" fmla="*/ 504 h 2200"/>
                <a:gd name="T58" fmla="*/ 740 w 2882"/>
                <a:gd name="T59" fmla="*/ 550 h 2200"/>
                <a:gd name="T60" fmla="*/ 664 w 2882"/>
                <a:gd name="T61" fmla="*/ 607 h 2200"/>
                <a:gd name="T62" fmla="*/ 576 w 2882"/>
                <a:gd name="T63" fmla="*/ 675 h 2200"/>
                <a:gd name="T64" fmla="*/ 490 w 2882"/>
                <a:gd name="T65" fmla="*/ 747 h 2200"/>
                <a:gd name="T66" fmla="*/ 398 w 2882"/>
                <a:gd name="T67" fmla="*/ 831 h 2200"/>
                <a:gd name="T68" fmla="*/ 322 w 2882"/>
                <a:gd name="T69" fmla="*/ 907 h 2200"/>
                <a:gd name="T70" fmla="*/ 258 w 2882"/>
                <a:gd name="T71" fmla="*/ 979 h 2200"/>
                <a:gd name="T72" fmla="*/ 194 w 2882"/>
                <a:gd name="T73" fmla="*/ 1059 h 2200"/>
                <a:gd name="T74" fmla="*/ 146 w 2882"/>
                <a:gd name="T75" fmla="*/ 1127 h 2200"/>
                <a:gd name="T76" fmla="*/ 104 w 2882"/>
                <a:gd name="T77" fmla="*/ 1193 h 2200"/>
                <a:gd name="T78" fmla="*/ 64 w 2882"/>
                <a:gd name="T79" fmla="*/ 1267 h 2200"/>
                <a:gd name="T80" fmla="*/ 26 w 2882"/>
                <a:gd name="T81" fmla="*/ 1357 h 2200"/>
                <a:gd name="T82" fmla="*/ 8 w 2882"/>
                <a:gd name="T83" fmla="*/ 1429 h 2200"/>
                <a:gd name="T84" fmla="*/ 0 w 2882"/>
                <a:gd name="T85" fmla="*/ 1521 h 2200"/>
                <a:gd name="T86" fmla="*/ 12 w 2882"/>
                <a:gd name="T87" fmla="*/ 1593 h 2200"/>
                <a:gd name="T88" fmla="*/ 338 w 2882"/>
                <a:gd name="T89" fmla="*/ 2178 h 2200"/>
                <a:gd name="T90" fmla="*/ 330 w 2882"/>
                <a:gd name="T91" fmla="*/ 2112 h 2200"/>
                <a:gd name="T92" fmla="*/ 346 w 2882"/>
                <a:gd name="T93" fmla="*/ 2026 h 2200"/>
                <a:gd name="T94" fmla="*/ 392 w 2882"/>
                <a:gd name="T95" fmla="*/ 1926 h 2200"/>
                <a:gd name="T96" fmla="*/ 456 w 2882"/>
                <a:gd name="T97" fmla="*/ 1828 h 2200"/>
                <a:gd name="T98" fmla="*/ 542 w 2882"/>
                <a:gd name="T99" fmla="*/ 1721 h 2200"/>
                <a:gd name="T100" fmla="*/ 652 w 2882"/>
                <a:gd name="T101" fmla="*/ 1605 h 2200"/>
                <a:gd name="T102" fmla="*/ 744 w 2882"/>
                <a:gd name="T103" fmla="*/ 1519 h 2200"/>
                <a:gd name="T104" fmla="*/ 1006 w 2882"/>
                <a:gd name="T105" fmla="*/ 1307 h 2200"/>
                <a:gd name="T106" fmla="*/ 1324 w 2882"/>
                <a:gd name="T107" fmla="*/ 1093 h 2200"/>
                <a:gd name="T108" fmla="*/ 1750 w 2882"/>
                <a:gd name="T109" fmla="*/ 859 h 2200"/>
                <a:gd name="T110" fmla="*/ 1990 w 2882"/>
                <a:gd name="T111" fmla="*/ 753 h 2200"/>
                <a:gd name="T112" fmla="*/ 2172 w 2882"/>
                <a:gd name="T113" fmla="*/ 687 h 2200"/>
                <a:gd name="T114" fmla="*/ 2292 w 2882"/>
                <a:gd name="T115" fmla="*/ 651 h 2200"/>
                <a:gd name="T116" fmla="*/ 2448 w 2882"/>
                <a:gd name="T117" fmla="*/ 615 h 2200"/>
                <a:gd name="T118" fmla="*/ 2584 w 2882"/>
                <a:gd name="T119" fmla="*/ 597 h 2200"/>
                <a:gd name="T120" fmla="*/ 2692 w 2882"/>
                <a:gd name="T121" fmla="*/ 599 h 2200"/>
                <a:gd name="T122" fmla="*/ 2770 w 2882"/>
                <a:gd name="T123" fmla="*/ 613 h 2200"/>
                <a:gd name="T124" fmla="*/ 2828 w 2882"/>
                <a:gd name="T125" fmla="*/ 635 h 2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882" h="2200">
                  <a:moveTo>
                    <a:pt x="2846" y="649"/>
                  </a:moveTo>
                  <a:lnTo>
                    <a:pt x="2846" y="649"/>
                  </a:lnTo>
                  <a:lnTo>
                    <a:pt x="2846" y="649"/>
                  </a:lnTo>
                  <a:lnTo>
                    <a:pt x="2846" y="649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70" y="669"/>
                  </a:lnTo>
                  <a:lnTo>
                    <a:pt x="2870" y="669"/>
                  </a:lnTo>
                  <a:lnTo>
                    <a:pt x="2870" y="671"/>
                  </a:lnTo>
                  <a:lnTo>
                    <a:pt x="2870" y="671"/>
                  </a:lnTo>
                  <a:lnTo>
                    <a:pt x="2876" y="677"/>
                  </a:lnTo>
                  <a:lnTo>
                    <a:pt x="2876" y="677"/>
                  </a:lnTo>
                  <a:lnTo>
                    <a:pt x="2876" y="679"/>
                  </a:lnTo>
                  <a:lnTo>
                    <a:pt x="2876" y="679"/>
                  </a:lnTo>
                  <a:lnTo>
                    <a:pt x="2882" y="687"/>
                  </a:lnTo>
                  <a:lnTo>
                    <a:pt x="2540" y="154"/>
                  </a:lnTo>
                  <a:lnTo>
                    <a:pt x="2540" y="154"/>
                  </a:lnTo>
                  <a:lnTo>
                    <a:pt x="2538" y="150"/>
                  </a:lnTo>
                  <a:lnTo>
                    <a:pt x="2538" y="150"/>
                  </a:lnTo>
                  <a:lnTo>
                    <a:pt x="2536" y="148"/>
                  </a:lnTo>
                  <a:lnTo>
                    <a:pt x="2536" y="148"/>
                  </a:lnTo>
                  <a:lnTo>
                    <a:pt x="2534" y="144"/>
                  </a:lnTo>
                  <a:lnTo>
                    <a:pt x="2534" y="144"/>
                  </a:lnTo>
                  <a:lnTo>
                    <a:pt x="2534" y="142"/>
                  </a:lnTo>
                  <a:lnTo>
                    <a:pt x="2534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28" y="136"/>
                  </a:lnTo>
                  <a:lnTo>
                    <a:pt x="2528" y="136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0"/>
                  </a:lnTo>
                  <a:lnTo>
                    <a:pt x="2524" y="130"/>
                  </a:lnTo>
                  <a:lnTo>
                    <a:pt x="2520" y="126"/>
                  </a:lnTo>
                  <a:lnTo>
                    <a:pt x="2520" y="126"/>
                  </a:lnTo>
                  <a:lnTo>
                    <a:pt x="2516" y="122"/>
                  </a:lnTo>
                  <a:lnTo>
                    <a:pt x="2516" y="122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0" y="116"/>
                  </a:lnTo>
                  <a:lnTo>
                    <a:pt x="2510" y="116"/>
                  </a:lnTo>
                  <a:lnTo>
                    <a:pt x="2506" y="112"/>
                  </a:lnTo>
                  <a:lnTo>
                    <a:pt x="2506" y="112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0" y="106"/>
                  </a:lnTo>
                  <a:lnTo>
                    <a:pt x="2500" y="106"/>
                  </a:lnTo>
                  <a:lnTo>
                    <a:pt x="2496" y="102"/>
                  </a:lnTo>
                  <a:lnTo>
                    <a:pt x="2496" y="102"/>
                  </a:lnTo>
                  <a:lnTo>
                    <a:pt x="2496" y="100"/>
                  </a:lnTo>
                  <a:lnTo>
                    <a:pt x="2496" y="100"/>
                  </a:lnTo>
                  <a:lnTo>
                    <a:pt x="2490" y="96"/>
                  </a:lnTo>
                  <a:lnTo>
                    <a:pt x="2490" y="96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4" y="92"/>
                  </a:lnTo>
                  <a:lnTo>
                    <a:pt x="2484" y="92"/>
                  </a:lnTo>
                  <a:lnTo>
                    <a:pt x="2480" y="88"/>
                  </a:lnTo>
                  <a:lnTo>
                    <a:pt x="2480" y="88"/>
                  </a:lnTo>
                  <a:lnTo>
                    <a:pt x="2474" y="84"/>
                  </a:lnTo>
                  <a:lnTo>
                    <a:pt x="2474" y="84"/>
                  </a:lnTo>
                  <a:lnTo>
                    <a:pt x="2472" y="82"/>
                  </a:lnTo>
                  <a:lnTo>
                    <a:pt x="2472" y="82"/>
                  </a:lnTo>
                  <a:lnTo>
                    <a:pt x="2468" y="80"/>
                  </a:lnTo>
                  <a:lnTo>
                    <a:pt x="2468" y="80"/>
                  </a:lnTo>
                  <a:lnTo>
                    <a:pt x="2462" y="76"/>
                  </a:lnTo>
                  <a:lnTo>
                    <a:pt x="2462" y="76"/>
                  </a:lnTo>
                  <a:lnTo>
                    <a:pt x="2462" y="76"/>
                  </a:lnTo>
                  <a:lnTo>
                    <a:pt x="2460" y="74"/>
                  </a:lnTo>
                  <a:lnTo>
                    <a:pt x="2460" y="74"/>
                  </a:lnTo>
                  <a:lnTo>
                    <a:pt x="2456" y="72"/>
                  </a:lnTo>
                  <a:lnTo>
                    <a:pt x="2456" y="72"/>
                  </a:lnTo>
                  <a:lnTo>
                    <a:pt x="2450" y="68"/>
                  </a:lnTo>
                  <a:lnTo>
                    <a:pt x="2450" y="68"/>
                  </a:lnTo>
                  <a:lnTo>
                    <a:pt x="2448" y="68"/>
                  </a:lnTo>
                  <a:lnTo>
                    <a:pt x="2448" y="68"/>
                  </a:lnTo>
                  <a:lnTo>
                    <a:pt x="2448" y="66"/>
                  </a:lnTo>
                  <a:lnTo>
                    <a:pt x="2448" y="66"/>
                  </a:lnTo>
                  <a:lnTo>
                    <a:pt x="2442" y="64"/>
                  </a:lnTo>
                  <a:lnTo>
                    <a:pt x="2442" y="64"/>
                  </a:lnTo>
                  <a:lnTo>
                    <a:pt x="2436" y="60"/>
                  </a:lnTo>
                  <a:lnTo>
                    <a:pt x="2436" y="60"/>
                  </a:lnTo>
                  <a:lnTo>
                    <a:pt x="2434" y="58"/>
                  </a:lnTo>
                  <a:lnTo>
                    <a:pt x="2434" y="58"/>
                  </a:lnTo>
                  <a:lnTo>
                    <a:pt x="2428" y="56"/>
                  </a:lnTo>
                  <a:lnTo>
                    <a:pt x="2428" y="56"/>
                  </a:lnTo>
                  <a:lnTo>
                    <a:pt x="2422" y="52"/>
                  </a:lnTo>
                  <a:lnTo>
                    <a:pt x="2422" y="52"/>
                  </a:lnTo>
                  <a:lnTo>
                    <a:pt x="2420" y="52"/>
                  </a:lnTo>
                  <a:lnTo>
                    <a:pt x="2420" y="52"/>
                  </a:lnTo>
                  <a:lnTo>
                    <a:pt x="2414" y="50"/>
                  </a:lnTo>
                  <a:lnTo>
                    <a:pt x="2414" y="50"/>
                  </a:lnTo>
                  <a:lnTo>
                    <a:pt x="2408" y="46"/>
                  </a:lnTo>
                  <a:lnTo>
                    <a:pt x="2408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398" y="42"/>
                  </a:lnTo>
                  <a:lnTo>
                    <a:pt x="2398" y="42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0" y="40"/>
                  </a:lnTo>
                  <a:lnTo>
                    <a:pt x="2390" y="40"/>
                  </a:lnTo>
                  <a:lnTo>
                    <a:pt x="2382" y="36"/>
                  </a:lnTo>
                  <a:lnTo>
                    <a:pt x="2382" y="36"/>
                  </a:lnTo>
                  <a:lnTo>
                    <a:pt x="2378" y="34"/>
                  </a:lnTo>
                  <a:lnTo>
                    <a:pt x="2378" y="34"/>
                  </a:lnTo>
                  <a:lnTo>
                    <a:pt x="2376" y="34"/>
                  </a:lnTo>
                  <a:lnTo>
                    <a:pt x="2376" y="34"/>
                  </a:lnTo>
                  <a:lnTo>
                    <a:pt x="2374" y="34"/>
                  </a:lnTo>
                  <a:lnTo>
                    <a:pt x="2374" y="34"/>
                  </a:lnTo>
                  <a:lnTo>
                    <a:pt x="2364" y="30"/>
                  </a:lnTo>
                  <a:lnTo>
                    <a:pt x="2364" y="30"/>
                  </a:lnTo>
                  <a:lnTo>
                    <a:pt x="2362" y="30"/>
                  </a:lnTo>
                  <a:lnTo>
                    <a:pt x="2362" y="30"/>
                  </a:lnTo>
                  <a:lnTo>
                    <a:pt x="2358" y="28"/>
                  </a:lnTo>
                  <a:lnTo>
                    <a:pt x="2358" y="28"/>
                  </a:lnTo>
                  <a:lnTo>
                    <a:pt x="2356" y="28"/>
                  </a:lnTo>
                  <a:lnTo>
                    <a:pt x="2356" y="28"/>
                  </a:lnTo>
                  <a:lnTo>
                    <a:pt x="2346" y="24"/>
                  </a:lnTo>
                  <a:lnTo>
                    <a:pt x="2346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2" y="24"/>
                  </a:lnTo>
                  <a:lnTo>
                    <a:pt x="2342" y="24"/>
                  </a:lnTo>
                  <a:lnTo>
                    <a:pt x="2336" y="22"/>
                  </a:lnTo>
                  <a:lnTo>
                    <a:pt x="2336" y="22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4" y="18"/>
                  </a:lnTo>
                  <a:lnTo>
                    <a:pt x="2324" y="18"/>
                  </a:lnTo>
                  <a:lnTo>
                    <a:pt x="2316" y="18"/>
                  </a:lnTo>
                  <a:lnTo>
                    <a:pt x="2316" y="18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296" y="14"/>
                  </a:lnTo>
                  <a:lnTo>
                    <a:pt x="2296" y="14"/>
                  </a:lnTo>
                  <a:lnTo>
                    <a:pt x="2288" y="12"/>
                  </a:lnTo>
                  <a:lnTo>
                    <a:pt x="2288" y="12"/>
                  </a:lnTo>
                  <a:lnTo>
                    <a:pt x="2286" y="12"/>
                  </a:lnTo>
                  <a:lnTo>
                    <a:pt x="2286" y="12"/>
                  </a:lnTo>
                  <a:lnTo>
                    <a:pt x="2284" y="12"/>
                  </a:lnTo>
                  <a:lnTo>
                    <a:pt x="2284" y="12"/>
                  </a:lnTo>
                  <a:lnTo>
                    <a:pt x="2272" y="10"/>
                  </a:lnTo>
                  <a:lnTo>
                    <a:pt x="2272" y="10"/>
                  </a:lnTo>
                  <a:lnTo>
                    <a:pt x="2268" y="8"/>
                  </a:lnTo>
                  <a:lnTo>
                    <a:pt x="2268" y="8"/>
                  </a:lnTo>
                  <a:lnTo>
                    <a:pt x="2264" y="8"/>
                  </a:lnTo>
                  <a:lnTo>
                    <a:pt x="2264" y="8"/>
                  </a:lnTo>
                  <a:lnTo>
                    <a:pt x="2260" y="8"/>
                  </a:lnTo>
                  <a:lnTo>
                    <a:pt x="2260" y="8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2" y="6"/>
                  </a:lnTo>
                  <a:lnTo>
                    <a:pt x="2242" y="6"/>
                  </a:lnTo>
                  <a:lnTo>
                    <a:pt x="2236" y="4"/>
                  </a:lnTo>
                  <a:lnTo>
                    <a:pt x="2236" y="4"/>
                  </a:lnTo>
                  <a:lnTo>
                    <a:pt x="2228" y="4"/>
                  </a:lnTo>
                  <a:lnTo>
                    <a:pt x="2228" y="4"/>
                  </a:lnTo>
                  <a:lnTo>
                    <a:pt x="2224" y="4"/>
                  </a:lnTo>
                  <a:lnTo>
                    <a:pt x="2224" y="4"/>
                  </a:lnTo>
                  <a:lnTo>
                    <a:pt x="2222" y="4"/>
                  </a:lnTo>
                  <a:lnTo>
                    <a:pt x="2222" y="4"/>
                  </a:lnTo>
                  <a:lnTo>
                    <a:pt x="2208" y="2"/>
                  </a:lnTo>
                  <a:lnTo>
                    <a:pt x="2208" y="2"/>
                  </a:lnTo>
                  <a:lnTo>
                    <a:pt x="2206" y="2"/>
                  </a:lnTo>
                  <a:lnTo>
                    <a:pt x="2206" y="2"/>
                  </a:lnTo>
                  <a:lnTo>
                    <a:pt x="2200" y="2"/>
                  </a:lnTo>
                  <a:lnTo>
                    <a:pt x="2200" y="2"/>
                  </a:lnTo>
                  <a:lnTo>
                    <a:pt x="2196" y="2"/>
                  </a:lnTo>
                  <a:lnTo>
                    <a:pt x="2196" y="2"/>
                  </a:lnTo>
                  <a:lnTo>
                    <a:pt x="2182" y="2"/>
                  </a:lnTo>
                  <a:lnTo>
                    <a:pt x="2182" y="2"/>
                  </a:lnTo>
                  <a:lnTo>
                    <a:pt x="2178" y="2"/>
                  </a:lnTo>
                  <a:lnTo>
                    <a:pt x="2178" y="2"/>
                  </a:lnTo>
                  <a:lnTo>
                    <a:pt x="2168" y="2"/>
                  </a:lnTo>
                  <a:lnTo>
                    <a:pt x="2168" y="2"/>
                  </a:lnTo>
                  <a:lnTo>
                    <a:pt x="2162" y="2"/>
                  </a:lnTo>
                  <a:lnTo>
                    <a:pt x="2162" y="2"/>
                  </a:lnTo>
                  <a:lnTo>
                    <a:pt x="2156" y="0"/>
                  </a:lnTo>
                  <a:lnTo>
                    <a:pt x="2156" y="0"/>
                  </a:lnTo>
                  <a:lnTo>
                    <a:pt x="2152" y="0"/>
                  </a:lnTo>
                  <a:lnTo>
                    <a:pt x="2152" y="0"/>
                  </a:lnTo>
                  <a:lnTo>
                    <a:pt x="2138" y="0"/>
                  </a:lnTo>
                  <a:lnTo>
                    <a:pt x="2138" y="0"/>
                  </a:lnTo>
                  <a:lnTo>
                    <a:pt x="2136" y="2"/>
                  </a:lnTo>
                  <a:lnTo>
                    <a:pt x="2136" y="2"/>
                  </a:lnTo>
                  <a:lnTo>
                    <a:pt x="2130" y="2"/>
                  </a:lnTo>
                  <a:lnTo>
                    <a:pt x="2130" y="2"/>
                  </a:lnTo>
                  <a:lnTo>
                    <a:pt x="2122" y="2"/>
                  </a:lnTo>
                  <a:lnTo>
                    <a:pt x="2122" y="2"/>
                  </a:lnTo>
                  <a:lnTo>
                    <a:pt x="2114" y="2"/>
                  </a:lnTo>
                  <a:lnTo>
                    <a:pt x="2114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094" y="2"/>
                  </a:lnTo>
                  <a:lnTo>
                    <a:pt x="2094" y="2"/>
                  </a:lnTo>
                  <a:lnTo>
                    <a:pt x="2088" y="2"/>
                  </a:lnTo>
                  <a:lnTo>
                    <a:pt x="2088" y="2"/>
                  </a:lnTo>
                  <a:lnTo>
                    <a:pt x="2084" y="2"/>
                  </a:lnTo>
                  <a:lnTo>
                    <a:pt x="2084" y="2"/>
                  </a:lnTo>
                  <a:lnTo>
                    <a:pt x="2080" y="4"/>
                  </a:lnTo>
                  <a:lnTo>
                    <a:pt x="2080" y="4"/>
                  </a:lnTo>
                  <a:lnTo>
                    <a:pt x="2064" y="4"/>
                  </a:lnTo>
                  <a:lnTo>
                    <a:pt x="2064" y="4"/>
                  </a:lnTo>
                  <a:lnTo>
                    <a:pt x="2062" y="4"/>
                  </a:lnTo>
                  <a:lnTo>
                    <a:pt x="2062" y="4"/>
                  </a:lnTo>
                  <a:lnTo>
                    <a:pt x="2058" y="4"/>
                  </a:lnTo>
                  <a:lnTo>
                    <a:pt x="2058" y="4"/>
                  </a:lnTo>
                  <a:lnTo>
                    <a:pt x="2050" y="6"/>
                  </a:lnTo>
                  <a:lnTo>
                    <a:pt x="2050" y="6"/>
                  </a:lnTo>
                  <a:lnTo>
                    <a:pt x="2038" y="6"/>
                  </a:lnTo>
                  <a:lnTo>
                    <a:pt x="2038" y="6"/>
                  </a:lnTo>
                  <a:lnTo>
                    <a:pt x="2036" y="6"/>
                  </a:lnTo>
                  <a:lnTo>
                    <a:pt x="2036" y="6"/>
                  </a:lnTo>
                  <a:lnTo>
                    <a:pt x="2034" y="6"/>
                  </a:lnTo>
                  <a:lnTo>
                    <a:pt x="2034" y="6"/>
                  </a:lnTo>
                  <a:lnTo>
                    <a:pt x="2024" y="8"/>
                  </a:lnTo>
                  <a:lnTo>
                    <a:pt x="2024" y="8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08" y="10"/>
                  </a:lnTo>
                  <a:lnTo>
                    <a:pt x="2008" y="10"/>
                  </a:lnTo>
                  <a:lnTo>
                    <a:pt x="1996" y="10"/>
                  </a:lnTo>
                  <a:lnTo>
                    <a:pt x="1996" y="10"/>
                  </a:lnTo>
                  <a:lnTo>
                    <a:pt x="1986" y="12"/>
                  </a:lnTo>
                  <a:lnTo>
                    <a:pt x="1986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2" y="12"/>
                  </a:lnTo>
                  <a:lnTo>
                    <a:pt x="1982" y="12"/>
                  </a:lnTo>
                  <a:lnTo>
                    <a:pt x="1974" y="14"/>
                  </a:lnTo>
                  <a:lnTo>
                    <a:pt x="1974" y="14"/>
                  </a:lnTo>
                  <a:lnTo>
                    <a:pt x="1964" y="16"/>
                  </a:lnTo>
                  <a:lnTo>
                    <a:pt x="1964" y="16"/>
                  </a:lnTo>
                  <a:lnTo>
                    <a:pt x="1956" y="16"/>
                  </a:lnTo>
                  <a:lnTo>
                    <a:pt x="1956" y="16"/>
                  </a:lnTo>
                  <a:lnTo>
                    <a:pt x="1954" y="16"/>
                  </a:lnTo>
                  <a:lnTo>
                    <a:pt x="1954" y="16"/>
                  </a:lnTo>
                  <a:lnTo>
                    <a:pt x="1952" y="16"/>
                  </a:lnTo>
                  <a:lnTo>
                    <a:pt x="1952" y="16"/>
                  </a:lnTo>
                  <a:lnTo>
                    <a:pt x="1942" y="18"/>
                  </a:lnTo>
                  <a:lnTo>
                    <a:pt x="1942" y="18"/>
                  </a:lnTo>
                  <a:lnTo>
                    <a:pt x="1930" y="20"/>
                  </a:lnTo>
                  <a:lnTo>
                    <a:pt x="1930" y="20"/>
                  </a:lnTo>
                  <a:lnTo>
                    <a:pt x="1928" y="20"/>
                  </a:lnTo>
                  <a:lnTo>
                    <a:pt x="1928" y="20"/>
                  </a:lnTo>
                  <a:lnTo>
                    <a:pt x="1926" y="22"/>
                  </a:lnTo>
                  <a:lnTo>
                    <a:pt x="1926" y="22"/>
                  </a:lnTo>
                  <a:lnTo>
                    <a:pt x="1920" y="22"/>
                  </a:lnTo>
                  <a:lnTo>
                    <a:pt x="1920" y="22"/>
                  </a:lnTo>
                  <a:lnTo>
                    <a:pt x="1908" y="24"/>
                  </a:lnTo>
                  <a:lnTo>
                    <a:pt x="1908" y="24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896" y="26"/>
                  </a:lnTo>
                  <a:lnTo>
                    <a:pt x="1896" y="26"/>
                  </a:lnTo>
                  <a:lnTo>
                    <a:pt x="1892" y="28"/>
                  </a:lnTo>
                  <a:lnTo>
                    <a:pt x="1892" y="28"/>
                  </a:lnTo>
                  <a:lnTo>
                    <a:pt x="1884" y="28"/>
                  </a:lnTo>
                  <a:lnTo>
                    <a:pt x="1884" y="28"/>
                  </a:lnTo>
                  <a:lnTo>
                    <a:pt x="1876" y="30"/>
                  </a:lnTo>
                  <a:lnTo>
                    <a:pt x="1876" y="30"/>
                  </a:lnTo>
                  <a:lnTo>
                    <a:pt x="1870" y="32"/>
                  </a:lnTo>
                  <a:lnTo>
                    <a:pt x="1870" y="32"/>
                  </a:lnTo>
                  <a:lnTo>
                    <a:pt x="1868" y="32"/>
                  </a:lnTo>
                  <a:lnTo>
                    <a:pt x="1868" y="32"/>
                  </a:lnTo>
                  <a:lnTo>
                    <a:pt x="1862" y="34"/>
                  </a:lnTo>
                  <a:lnTo>
                    <a:pt x="1862" y="34"/>
                  </a:lnTo>
                  <a:lnTo>
                    <a:pt x="1854" y="34"/>
                  </a:lnTo>
                  <a:lnTo>
                    <a:pt x="1854" y="34"/>
                  </a:lnTo>
                  <a:lnTo>
                    <a:pt x="1846" y="36"/>
                  </a:lnTo>
                  <a:lnTo>
                    <a:pt x="1846" y="36"/>
                  </a:lnTo>
                  <a:lnTo>
                    <a:pt x="1842" y="38"/>
                  </a:lnTo>
                  <a:lnTo>
                    <a:pt x="1842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0" y="40"/>
                  </a:lnTo>
                  <a:lnTo>
                    <a:pt x="1830" y="40"/>
                  </a:lnTo>
                  <a:lnTo>
                    <a:pt x="1822" y="42"/>
                  </a:lnTo>
                  <a:lnTo>
                    <a:pt x="1822" y="42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08" y="46"/>
                  </a:lnTo>
                  <a:lnTo>
                    <a:pt x="1808" y="46"/>
                  </a:lnTo>
                  <a:lnTo>
                    <a:pt x="1806" y="46"/>
                  </a:lnTo>
                  <a:lnTo>
                    <a:pt x="1806" y="46"/>
                  </a:lnTo>
                  <a:lnTo>
                    <a:pt x="1800" y="46"/>
                  </a:lnTo>
                  <a:lnTo>
                    <a:pt x="1800" y="46"/>
                  </a:lnTo>
                  <a:lnTo>
                    <a:pt x="1792" y="48"/>
                  </a:lnTo>
                  <a:lnTo>
                    <a:pt x="1792" y="48"/>
                  </a:lnTo>
                  <a:lnTo>
                    <a:pt x="1786" y="50"/>
                  </a:lnTo>
                  <a:lnTo>
                    <a:pt x="1786" y="50"/>
                  </a:lnTo>
                  <a:lnTo>
                    <a:pt x="1782" y="52"/>
                  </a:lnTo>
                  <a:lnTo>
                    <a:pt x="1782" y="52"/>
                  </a:lnTo>
                  <a:lnTo>
                    <a:pt x="1776" y="52"/>
                  </a:lnTo>
                  <a:lnTo>
                    <a:pt x="1776" y="52"/>
                  </a:lnTo>
                  <a:lnTo>
                    <a:pt x="1774" y="54"/>
                  </a:lnTo>
                  <a:lnTo>
                    <a:pt x="1774" y="54"/>
                  </a:lnTo>
                  <a:lnTo>
                    <a:pt x="1768" y="54"/>
                  </a:lnTo>
                  <a:lnTo>
                    <a:pt x="1768" y="54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56" y="58"/>
                  </a:lnTo>
                  <a:lnTo>
                    <a:pt x="1756" y="58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46" y="60"/>
                  </a:lnTo>
                  <a:lnTo>
                    <a:pt x="1746" y="60"/>
                  </a:lnTo>
                  <a:lnTo>
                    <a:pt x="1744" y="60"/>
                  </a:lnTo>
                  <a:lnTo>
                    <a:pt x="1744" y="60"/>
                  </a:lnTo>
                  <a:lnTo>
                    <a:pt x="1738" y="62"/>
                  </a:lnTo>
                  <a:lnTo>
                    <a:pt x="1738" y="62"/>
                  </a:lnTo>
                  <a:lnTo>
                    <a:pt x="1732" y="64"/>
                  </a:lnTo>
                  <a:lnTo>
                    <a:pt x="1732" y="64"/>
                  </a:lnTo>
                  <a:lnTo>
                    <a:pt x="1726" y="66"/>
                  </a:lnTo>
                  <a:lnTo>
                    <a:pt x="1726" y="66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08" y="72"/>
                  </a:lnTo>
                  <a:lnTo>
                    <a:pt x="1708" y="72"/>
                  </a:lnTo>
                  <a:lnTo>
                    <a:pt x="1702" y="72"/>
                  </a:lnTo>
                  <a:lnTo>
                    <a:pt x="1702" y="72"/>
                  </a:lnTo>
                  <a:lnTo>
                    <a:pt x="1696" y="74"/>
                  </a:lnTo>
                  <a:lnTo>
                    <a:pt x="1696" y="74"/>
                  </a:lnTo>
                  <a:lnTo>
                    <a:pt x="1690" y="76"/>
                  </a:lnTo>
                  <a:lnTo>
                    <a:pt x="1690" y="76"/>
                  </a:lnTo>
                  <a:lnTo>
                    <a:pt x="1688" y="76"/>
                  </a:lnTo>
                  <a:lnTo>
                    <a:pt x="1688" y="76"/>
                  </a:lnTo>
                  <a:lnTo>
                    <a:pt x="1682" y="78"/>
                  </a:lnTo>
                  <a:lnTo>
                    <a:pt x="1682" y="78"/>
                  </a:lnTo>
                  <a:lnTo>
                    <a:pt x="1678" y="80"/>
                  </a:lnTo>
                  <a:lnTo>
                    <a:pt x="1672" y="82"/>
                  </a:lnTo>
                  <a:lnTo>
                    <a:pt x="1672" y="82"/>
                  </a:lnTo>
                  <a:lnTo>
                    <a:pt x="1668" y="84"/>
                  </a:lnTo>
                  <a:lnTo>
                    <a:pt x="1668" y="84"/>
                  </a:lnTo>
                  <a:lnTo>
                    <a:pt x="1662" y="84"/>
                  </a:lnTo>
                  <a:lnTo>
                    <a:pt x="1662" y="84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2" y="88"/>
                  </a:lnTo>
                  <a:lnTo>
                    <a:pt x="1652" y="88"/>
                  </a:lnTo>
                  <a:lnTo>
                    <a:pt x="1650" y="88"/>
                  </a:lnTo>
                  <a:lnTo>
                    <a:pt x="1650" y="88"/>
                  </a:lnTo>
                  <a:lnTo>
                    <a:pt x="1646" y="90"/>
                  </a:lnTo>
                  <a:lnTo>
                    <a:pt x="1646" y="90"/>
                  </a:lnTo>
                  <a:lnTo>
                    <a:pt x="1640" y="92"/>
                  </a:lnTo>
                  <a:lnTo>
                    <a:pt x="1640" y="92"/>
                  </a:lnTo>
                  <a:lnTo>
                    <a:pt x="1634" y="94"/>
                  </a:lnTo>
                  <a:lnTo>
                    <a:pt x="1634" y="94"/>
                  </a:lnTo>
                  <a:lnTo>
                    <a:pt x="1628" y="96"/>
                  </a:lnTo>
                  <a:lnTo>
                    <a:pt x="1628" y="96"/>
                  </a:lnTo>
                  <a:lnTo>
                    <a:pt x="1624" y="96"/>
                  </a:lnTo>
                  <a:lnTo>
                    <a:pt x="1624" y="96"/>
                  </a:lnTo>
                  <a:lnTo>
                    <a:pt x="1622" y="98"/>
                  </a:lnTo>
                  <a:lnTo>
                    <a:pt x="1622" y="98"/>
                  </a:lnTo>
                  <a:lnTo>
                    <a:pt x="1620" y="98"/>
                  </a:lnTo>
                  <a:lnTo>
                    <a:pt x="1620" y="98"/>
                  </a:lnTo>
                  <a:lnTo>
                    <a:pt x="1618" y="98"/>
                  </a:lnTo>
                  <a:lnTo>
                    <a:pt x="1618" y="98"/>
                  </a:lnTo>
                  <a:lnTo>
                    <a:pt x="1612" y="100"/>
                  </a:lnTo>
                  <a:lnTo>
                    <a:pt x="1612" y="100"/>
                  </a:lnTo>
                  <a:lnTo>
                    <a:pt x="1606" y="102"/>
                  </a:lnTo>
                  <a:lnTo>
                    <a:pt x="1606" y="102"/>
                  </a:lnTo>
                  <a:lnTo>
                    <a:pt x="1600" y="104"/>
                  </a:lnTo>
                  <a:lnTo>
                    <a:pt x="1600" y="104"/>
                  </a:lnTo>
                  <a:lnTo>
                    <a:pt x="1596" y="106"/>
                  </a:lnTo>
                  <a:lnTo>
                    <a:pt x="1596" y="106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88" y="108"/>
                  </a:lnTo>
                  <a:lnTo>
                    <a:pt x="1588" y="108"/>
                  </a:lnTo>
                  <a:lnTo>
                    <a:pt x="1584" y="110"/>
                  </a:lnTo>
                  <a:lnTo>
                    <a:pt x="1584" y="110"/>
                  </a:lnTo>
                  <a:lnTo>
                    <a:pt x="1578" y="112"/>
                  </a:lnTo>
                  <a:lnTo>
                    <a:pt x="1578" y="112"/>
                  </a:lnTo>
                  <a:lnTo>
                    <a:pt x="1572" y="114"/>
                  </a:lnTo>
                  <a:lnTo>
                    <a:pt x="1572" y="114"/>
                  </a:lnTo>
                  <a:lnTo>
                    <a:pt x="1566" y="116"/>
                  </a:lnTo>
                  <a:lnTo>
                    <a:pt x="1566" y="116"/>
                  </a:lnTo>
                  <a:lnTo>
                    <a:pt x="1560" y="118"/>
                  </a:lnTo>
                  <a:lnTo>
                    <a:pt x="1560" y="118"/>
                  </a:lnTo>
                  <a:lnTo>
                    <a:pt x="1556" y="120"/>
                  </a:lnTo>
                  <a:lnTo>
                    <a:pt x="1556" y="120"/>
                  </a:lnTo>
                  <a:lnTo>
                    <a:pt x="1554" y="120"/>
                  </a:lnTo>
                  <a:lnTo>
                    <a:pt x="1554" y="120"/>
                  </a:lnTo>
                  <a:lnTo>
                    <a:pt x="1552" y="120"/>
                  </a:lnTo>
                  <a:lnTo>
                    <a:pt x="1552" y="120"/>
                  </a:lnTo>
                  <a:lnTo>
                    <a:pt x="1546" y="124"/>
                  </a:lnTo>
                  <a:lnTo>
                    <a:pt x="1546" y="124"/>
                  </a:lnTo>
                  <a:lnTo>
                    <a:pt x="1538" y="126"/>
                  </a:lnTo>
                  <a:lnTo>
                    <a:pt x="1538" y="126"/>
                  </a:lnTo>
                  <a:lnTo>
                    <a:pt x="1532" y="128"/>
                  </a:lnTo>
                  <a:lnTo>
                    <a:pt x="1532" y="128"/>
                  </a:lnTo>
                  <a:lnTo>
                    <a:pt x="1524" y="132"/>
                  </a:lnTo>
                  <a:lnTo>
                    <a:pt x="1524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18" y="134"/>
                  </a:lnTo>
                  <a:lnTo>
                    <a:pt x="1518" y="134"/>
                  </a:lnTo>
                  <a:lnTo>
                    <a:pt x="1510" y="136"/>
                  </a:lnTo>
                  <a:lnTo>
                    <a:pt x="1510" y="136"/>
                  </a:lnTo>
                  <a:lnTo>
                    <a:pt x="1502" y="140"/>
                  </a:lnTo>
                  <a:lnTo>
                    <a:pt x="1502" y="140"/>
                  </a:lnTo>
                  <a:lnTo>
                    <a:pt x="1496" y="142"/>
                  </a:lnTo>
                  <a:lnTo>
                    <a:pt x="1496" y="142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2" y="148"/>
                  </a:lnTo>
                  <a:lnTo>
                    <a:pt x="1482" y="148"/>
                  </a:lnTo>
                  <a:lnTo>
                    <a:pt x="1474" y="150"/>
                  </a:lnTo>
                  <a:lnTo>
                    <a:pt x="1474" y="150"/>
                  </a:lnTo>
                  <a:lnTo>
                    <a:pt x="1466" y="154"/>
                  </a:lnTo>
                  <a:lnTo>
                    <a:pt x="1466" y="154"/>
                  </a:lnTo>
                  <a:lnTo>
                    <a:pt x="1456" y="158"/>
                  </a:lnTo>
                  <a:lnTo>
                    <a:pt x="1456" y="158"/>
                  </a:lnTo>
                  <a:lnTo>
                    <a:pt x="1444" y="162"/>
                  </a:lnTo>
                  <a:lnTo>
                    <a:pt x="1444" y="162"/>
                  </a:lnTo>
                  <a:lnTo>
                    <a:pt x="1434" y="166"/>
                  </a:lnTo>
                  <a:lnTo>
                    <a:pt x="1434" y="166"/>
                  </a:lnTo>
                  <a:lnTo>
                    <a:pt x="1422" y="170"/>
                  </a:lnTo>
                  <a:lnTo>
                    <a:pt x="1422" y="170"/>
                  </a:lnTo>
                  <a:lnTo>
                    <a:pt x="1420" y="172"/>
                  </a:lnTo>
                  <a:lnTo>
                    <a:pt x="1420" y="172"/>
                  </a:lnTo>
                  <a:lnTo>
                    <a:pt x="1418" y="174"/>
                  </a:lnTo>
                  <a:lnTo>
                    <a:pt x="1418" y="174"/>
                  </a:lnTo>
                  <a:lnTo>
                    <a:pt x="1398" y="180"/>
                  </a:lnTo>
                  <a:lnTo>
                    <a:pt x="1398" y="180"/>
                  </a:lnTo>
                  <a:lnTo>
                    <a:pt x="1374" y="192"/>
                  </a:lnTo>
                  <a:lnTo>
                    <a:pt x="1374" y="192"/>
                  </a:lnTo>
                  <a:lnTo>
                    <a:pt x="1352" y="200"/>
                  </a:lnTo>
                  <a:lnTo>
                    <a:pt x="1352" y="200"/>
                  </a:lnTo>
                  <a:lnTo>
                    <a:pt x="1348" y="202"/>
                  </a:lnTo>
                  <a:lnTo>
                    <a:pt x="1348" y="202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2" y="214"/>
                  </a:lnTo>
                  <a:lnTo>
                    <a:pt x="1322" y="214"/>
                  </a:lnTo>
                  <a:lnTo>
                    <a:pt x="1318" y="216"/>
                  </a:lnTo>
                  <a:lnTo>
                    <a:pt x="1318" y="216"/>
                  </a:lnTo>
                  <a:lnTo>
                    <a:pt x="1316" y="218"/>
                  </a:lnTo>
                  <a:lnTo>
                    <a:pt x="1316" y="218"/>
                  </a:lnTo>
                  <a:lnTo>
                    <a:pt x="1312" y="218"/>
                  </a:lnTo>
                  <a:lnTo>
                    <a:pt x="1312" y="218"/>
                  </a:lnTo>
                  <a:lnTo>
                    <a:pt x="1300" y="224"/>
                  </a:lnTo>
                  <a:lnTo>
                    <a:pt x="1300" y="224"/>
                  </a:lnTo>
                  <a:lnTo>
                    <a:pt x="1288" y="230"/>
                  </a:lnTo>
                  <a:lnTo>
                    <a:pt x="1288" y="230"/>
                  </a:lnTo>
                  <a:lnTo>
                    <a:pt x="1282" y="232"/>
                  </a:lnTo>
                  <a:lnTo>
                    <a:pt x="1282" y="232"/>
                  </a:lnTo>
                  <a:lnTo>
                    <a:pt x="1278" y="234"/>
                  </a:lnTo>
                  <a:lnTo>
                    <a:pt x="1278" y="234"/>
                  </a:lnTo>
                  <a:lnTo>
                    <a:pt x="1276" y="236"/>
                  </a:lnTo>
                  <a:lnTo>
                    <a:pt x="1276" y="236"/>
                  </a:lnTo>
                  <a:lnTo>
                    <a:pt x="1264" y="242"/>
                  </a:lnTo>
                  <a:lnTo>
                    <a:pt x="1264" y="242"/>
                  </a:lnTo>
                  <a:lnTo>
                    <a:pt x="1250" y="248"/>
                  </a:lnTo>
                  <a:lnTo>
                    <a:pt x="1250" y="248"/>
                  </a:lnTo>
                  <a:lnTo>
                    <a:pt x="1238" y="254"/>
                  </a:lnTo>
                  <a:lnTo>
                    <a:pt x="1238" y="254"/>
                  </a:lnTo>
                  <a:lnTo>
                    <a:pt x="1226" y="260"/>
                  </a:lnTo>
                  <a:lnTo>
                    <a:pt x="1226" y="260"/>
                  </a:lnTo>
                  <a:lnTo>
                    <a:pt x="1214" y="266"/>
                  </a:lnTo>
                  <a:lnTo>
                    <a:pt x="1214" y="266"/>
                  </a:lnTo>
                  <a:lnTo>
                    <a:pt x="1210" y="268"/>
                  </a:lnTo>
                  <a:lnTo>
                    <a:pt x="1210" y="268"/>
                  </a:lnTo>
                  <a:lnTo>
                    <a:pt x="1206" y="270"/>
                  </a:lnTo>
                  <a:lnTo>
                    <a:pt x="1206" y="270"/>
                  </a:lnTo>
                  <a:lnTo>
                    <a:pt x="1204" y="270"/>
                  </a:lnTo>
                  <a:lnTo>
                    <a:pt x="1204" y="270"/>
                  </a:lnTo>
                  <a:lnTo>
                    <a:pt x="1196" y="274"/>
                  </a:lnTo>
                  <a:lnTo>
                    <a:pt x="1196" y="274"/>
                  </a:lnTo>
                  <a:lnTo>
                    <a:pt x="1186" y="280"/>
                  </a:lnTo>
                  <a:lnTo>
                    <a:pt x="1186" y="280"/>
                  </a:lnTo>
                  <a:lnTo>
                    <a:pt x="1176" y="284"/>
                  </a:lnTo>
                  <a:lnTo>
                    <a:pt x="1176" y="284"/>
                  </a:lnTo>
                  <a:lnTo>
                    <a:pt x="1170" y="288"/>
                  </a:lnTo>
                  <a:lnTo>
                    <a:pt x="1170" y="288"/>
                  </a:lnTo>
                  <a:lnTo>
                    <a:pt x="1166" y="290"/>
                  </a:lnTo>
                  <a:lnTo>
                    <a:pt x="1166" y="290"/>
                  </a:lnTo>
                  <a:lnTo>
                    <a:pt x="1160" y="294"/>
                  </a:lnTo>
                  <a:lnTo>
                    <a:pt x="1160" y="294"/>
                  </a:lnTo>
                  <a:lnTo>
                    <a:pt x="1154" y="296"/>
                  </a:lnTo>
                  <a:lnTo>
                    <a:pt x="1154" y="296"/>
                  </a:lnTo>
                  <a:lnTo>
                    <a:pt x="1148" y="300"/>
                  </a:lnTo>
                  <a:lnTo>
                    <a:pt x="1148" y="300"/>
                  </a:lnTo>
                  <a:lnTo>
                    <a:pt x="1142" y="302"/>
                  </a:lnTo>
                  <a:lnTo>
                    <a:pt x="1142" y="302"/>
                  </a:lnTo>
                  <a:lnTo>
                    <a:pt x="1140" y="304"/>
                  </a:lnTo>
                  <a:lnTo>
                    <a:pt x="1140" y="304"/>
                  </a:lnTo>
                  <a:lnTo>
                    <a:pt x="1136" y="306"/>
                  </a:lnTo>
                  <a:lnTo>
                    <a:pt x="1136" y="306"/>
                  </a:lnTo>
                  <a:lnTo>
                    <a:pt x="1132" y="308"/>
                  </a:lnTo>
                  <a:lnTo>
                    <a:pt x="1132" y="308"/>
                  </a:lnTo>
                  <a:lnTo>
                    <a:pt x="1126" y="312"/>
                  </a:lnTo>
                  <a:lnTo>
                    <a:pt x="1126" y="312"/>
                  </a:lnTo>
                  <a:lnTo>
                    <a:pt x="1120" y="314"/>
                  </a:lnTo>
                  <a:lnTo>
                    <a:pt x="1120" y="314"/>
                  </a:lnTo>
                  <a:lnTo>
                    <a:pt x="1114" y="318"/>
                  </a:lnTo>
                  <a:lnTo>
                    <a:pt x="1114" y="318"/>
                  </a:lnTo>
                  <a:lnTo>
                    <a:pt x="1108" y="320"/>
                  </a:lnTo>
                  <a:lnTo>
                    <a:pt x="1108" y="320"/>
                  </a:lnTo>
                  <a:lnTo>
                    <a:pt x="1102" y="324"/>
                  </a:lnTo>
                  <a:lnTo>
                    <a:pt x="1098" y="326"/>
                  </a:lnTo>
                  <a:lnTo>
                    <a:pt x="1098" y="326"/>
                  </a:lnTo>
                  <a:lnTo>
                    <a:pt x="1092" y="330"/>
                  </a:lnTo>
                  <a:lnTo>
                    <a:pt x="1092" y="330"/>
                  </a:lnTo>
                  <a:lnTo>
                    <a:pt x="1086" y="332"/>
                  </a:lnTo>
                  <a:lnTo>
                    <a:pt x="1086" y="332"/>
                  </a:lnTo>
                  <a:lnTo>
                    <a:pt x="1080" y="336"/>
                  </a:lnTo>
                  <a:lnTo>
                    <a:pt x="1074" y="338"/>
                  </a:lnTo>
                  <a:lnTo>
                    <a:pt x="1074" y="338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6" y="344"/>
                  </a:lnTo>
                  <a:lnTo>
                    <a:pt x="1066" y="344"/>
                  </a:lnTo>
                  <a:lnTo>
                    <a:pt x="1064" y="346"/>
                  </a:lnTo>
                  <a:lnTo>
                    <a:pt x="1064" y="346"/>
                  </a:lnTo>
                  <a:lnTo>
                    <a:pt x="1058" y="348"/>
                  </a:lnTo>
                  <a:lnTo>
                    <a:pt x="1058" y="348"/>
                  </a:lnTo>
                  <a:lnTo>
                    <a:pt x="1054" y="350"/>
                  </a:lnTo>
                  <a:lnTo>
                    <a:pt x="1054" y="350"/>
                  </a:lnTo>
                  <a:lnTo>
                    <a:pt x="1048" y="354"/>
                  </a:lnTo>
                  <a:lnTo>
                    <a:pt x="1048" y="354"/>
                  </a:lnTo>
                  <a:lnTo>
                    <a:pt x="1042" y="356"/>
                  </a:lnTo>
                  <a:lnTo>
                    <a:pt x="1042" y="356"/>
                  </a:lnTo>
                  <a:lnTo>
                    <a:pt x="1038" y="360"/>
                  </a:lnTo>
                  <a:lnTo>
                    <a:pt x="1038" y="360"/>
                  </a:lnTo>
                  <a:lnTo>
                    <a:pt x="1034" y="362"/>
                  </a:lnTo>
                  <a:lnTo>
                    <a:pt x="1034" y="362"/>
                  </a:lnTo>
                  <a:lnTo>
                    <a:pt x="1028" y="364"/>
                  </a:lnTo>
                  <a:lnTo>
                    <a:pt x="1028" y="364"/>
                  </a:lnTo>
                  <a:lnTo>
                    <a:pt x="1024" y="368"/>
                  </a:lnTo>
                  <a:lnTo>
                    <a:pt x="1024" y="368"/>
                  </a:lnTo>
                  <a:lnTo>
                    <a:pt x="1020" y="370"/>
                  </a:lnTo>
                  <a:lnTo>
                    <a:pt x="1014" y="372"/>
                  </a:lnTo>
                  <a:lnTo>
                    <a:pt x="1014" y="372"/>
                  </a:lnTo>
                  <a:lnTo>
                    <a:pt x="1010" y="376"/>
                  </a:lnTo>
                  <a:lnTo>
                    <a:pt x="1006" y="378"/>
                  </a:lnTo>
                  <a:lnTo>
                    <a:pt x="1006" y="378"/>
                  </a:lnTo>
                  <a:lnTo>
                    <a:pt x="1000" y="382"/>
                  </a:lnTo>
                  <a:lnTo>
                    <a:pt x="1000" y="382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0" y="386"/>
                  </a:lnTo>
                  <a:lnTo>
                    <a:pt x="990" y="386"/>
                  </a:lnTo>
                  <a:lnTo>
                    <a:pt x="986" y="390"/>
                  </a:lnTo>
                  <a:lnTo>
                    <a:pt x="986" y="390"/>
                  </a:lnTo>
                  <a:lnTo>
                    <a:pt x="982" y="392"/>
                  </a:lnTo>
                  <a:lnTo>
                    <a:pt x="976" y="396"/>
                  </a:lnTo>
                  <a:lnTo>
                    <a:pt x="976" y="396"/>
                  </a:lnTo>
                  <a:lnTo>
                    <a:pt x="972" y="398"/>
                  </a:lnTo>
                  <a:lnTo>
                    <a:pt x="972" y="398"/>
                  </a:lnTo>
                  <a:lnTo>
                    <a:pt x="968" y="400"/>
                  </a:lnTo>
                  <a:lnTo>
                    <a:pt x="968" y="400"/>
                  </a:lnTo>
                  <a:lnTo>
                    <a:pt x="962" y="404"/>
                  </a:lnTo>
                  <a:lnTo>
                    <a:pt x="962" y="404"/>
                  </a:lnTo>
                  <a:lnTo>
                    <a:pt x="958" y="406"/>
                  </a:lnTo>
                  <a:lnTo>
                    <a:pt x="958" y="406"/>
                  </a:lnTo>
                  <a:lnTo>
                    <a:pt x="954" y="410"/>
                  </a:lnTo>
                  <a:lnTo>
                    <a:pt x="948" y="412"/>
                  </a:lnTo>
                  <a:lnTo>
                    <a:pt x="948" y="412"/>
                  </a:lnTo>
                  <a:lnTo>
                    <a:pt x="944" y="414"/>
                  </a:lnTo>
                  <a:lnTo>
                    <a:pt x="944" y="414"/>
                  </a:lnTo>
                  <a:lnTo>
                    <a:pt x="938" y="418"/>
                  </a:lnTo>
                  <a:lnTo>
                    <a:pt x="938" y="418"/>
                  </a:lnTo>
                  <a:lnTo>
                    <a:pt x="934" y="420"/>
                  </a:lnTo>
                  <a:lnTo>
                    <a:pt x="934" y="420"/>
                  </a:lnTo>
                  <a:lnTo>
                    <a:pt x="930" y="424"/>
                  </a:lnTo>
                  <a:lnTo>
                    <a:pt x="930" y="424"/>
                  </a:lnTo>
                  <a:lnTo>
                    <a:pt x="928" y="424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4" y="426"/>
                  </a:lnTo>
                  <a:lnTo>
                    <a:pt x="924" y="426"/>
                  </a:lnTo>
                  <a:lnTo>
                    <a:pt x="920" y="430"/>
                  </a:lnTo>
                  <a:lnTo>
                    <a:pt x="916" y="432"/>
                  </a:lnTo>
                  <a:lnTo>
                    <a:pt x="916" y="432"/>
                  </a:lnTo>
                  <a:lnTo>
                    <a:pt x="912" y="434"/>
                  </a:lnTo>
                  <a:lnTo>
                    <a:pt x="912" y="434"/>
                  </a:lnTo>
                  <a:lnTo>
                    <a:pt x="908" y="436"/>
                  </a:lnTo>
                  <a:lnTo>
                    <a:pt x="908" y="436"/>
                  </a:lnTo>
                  <a:lnTo>
                    <a:pt x="904" y="440"/>
                  </a:lnTo>
                  <a:lnTo>
                    <a:pt x="904" y="440"/>
                  </a:lnTo>
                  <a:lnTo>
                    <a:pt x="898" y="444"/>
                  </a:lnTo>
                  <a:lnTo>
                    <a:pt x="898" y="444"/>
                  </a:lnTo>
                  <a:lnTo>
                    <a:pt x="892" y="446"/>
                  </a:lnTo>
                  <a:lnTo>
                    <a:pt x="892" y="446"/>
                  </a:lnTo>
                  <a:lnTo>
                    <a:pt x="888" y="450"/>
                  </a:lnTo>
                  <a:lnTo>
                    <a:pt x="888" y="450"/>
                  </a:lnTo>
                  <a:lnTo>
                    <a:pt x="882" y="454"/>
                  </a:lnTo>
                  <a:lnTo>
                    <a:pt x="882" y="454"/>
                  </a:lnTo>
                  <a:lnTo>
                    <a:pt x="878" y="456"/>
                  </a:lnTo>
                  <a:lnTo>
                    <a:pt x="872" y="460"/>
                  </a:lnTo>
                  <a:lnTo>
                    <a:pt x="872" y="460"/>
                  </a:lnTo>
                  <a:lnTo>
                    <a:pt x="866" y="464"/>
                  </a:lnTo>
                  <a:lnTo>
                    <a:pt x="866" y="464"/>
                  </a:lnTo>
                  <a:lnTo>
                    <a:pt x="862" y="466"/>
                  </a:lnTo>
                  <a:lnTo>
                    <a:pt x="862" y="466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6" y="470"/>
                  </a:lnTo>
                  <a:lnTo>
                    <a:pt x="856" y="470"/>
                  </a:lnTo>
                  <a:lnTo>
                    <a:pt x="850" y="474"/>
                  </a:lnTo>
                  <a:lnTo>
                    <a:pt x="850" y="474"/>
                  </a:lnTo>
                  <a:lnTo>
                    <a:pt x="846" y="476"/>
                  </a:lnTo>
                  <a:lnTo>
                    <a:pt x="846" y="476"/>
                  </a:lnTo>
                  <a:lnTo>
                    <a:pt x="840" y="480"/>
                  </a:lnTo>
                  <a:lnTo>
                    <a:pt x="840" y="480"/>
                  </a:lnTo>
                  <a:lnTo>
                    <a:pt x="836" y="484"/>
                  </a:lnTo>
                  <a:lnTo>
                    <a:pt x="836" y="484"/>
                  </a:lnTo>
                  <a:lnTo>
                    <a:pt x="830" y="488"/>
                  </a:lnTo>
                  <a:lnTo>
                    <a:pt x="830" y="488"/>
                  </a:lnTo>
                  <a:lnTo>
                    <a:pt x="826" y="490"/>
                  </a:lnTo>
                  <a:lnTo>
                    <a:pt x="826" y="490"/>
                  </a:lnTo>
                  <a:lnTo>
                    <a:pt x="820" y="494"/>
                  </a:lnTo>
                  <a:lnTo>
                    <a:pt x="820" y="494"/>
                  </a:lnTo>
                  <a:lnTo>
                    <a:pt x="814" y="498"/>
                  </a:lnTo>
                  <a:lnTo>
                    <a:pt x="814" y="498"/>
                  </a:lnTo>
                  <a:lnTo>
                    <a:pt x="810" y="500"/>
                  </a:lnTo>
                  <a:lnTo>
                    <a:pt x="810" y="500"/>
                  </a:lnTo>
                  <a:lnTo>
                    <a:pt x="804" y="504"/>
                  </a:lnTo>
                  <a:lnTo>
                    <a:pt x="804" y="504"/>
                  </a:lnTo>
                  <a:lnTo>
                    <a:pt x="798" y="508"/>
                  </a:lnTo>
                  <a:lnTo>
                    <a:pt x="798" y="508"/>
                  </a:lnTo>
                  <a:lnTo>
                    <a:pt x="796" y="510"/>
                  </a:lnTo>
                  <a:lnTo>
                    <a:pt x="796" y="510"/>
                  </a:lnTo>
                  <a:lnTo>
                    <a:pt x="794" y="512"/>
                  </a:lnTo>
                  <a:lnTo>
                    <a:pt x="794" y="512"/>
                  </a:lnTo>
                  <a:lnTo>
                    <a:pt x="792" y="512"/>
                  </a:lnTo>
                  <a:lnTo>
                    <a:pt x="792" y="512"/>
                  </a:lnTo>
                  <a:lnTo>
                    <a:pt x="786" y="518"/>
                  </a:lnTo>
                  <a:lnTo>
                    <a:pt x="786" y="518"/>
                  </a:lnTo>
                  <a:lnTo>
                    <a:pt x="780" y="522"/>
                  </a:lnTo>
                  <a:lnTo>
                    <a:pt x="780" y="522"/>
                  </a:lnTo>
                  <a:lnTo>
                    <a:pt x="774" y="526"/>
                  </a:lnTo>
                  <a:lnTo>
                    <a:pt x="774" y="526"/>
                  </a:lnTo>
                  <a:lnTo>
                    <a:pt x="766" y="530"/>
                  </a:lnTo>
                  <a:lnTo>
                    <a:pt x="766" y="530"/>
                  </a:lnTo>
                  <a:lnTo>
                    <a:pt x="760" y="536"/>
                  </a:lnTo>
                  <a:lnTo>
                    <a:pt x="760" y="536"/>
                  </a:lnTo>
                  <a:lnTo>
                    <a:pt x="752" y="540"/>
                  </a:lnTo>
                  <a:lnTo>
                    <a:pt x="752" y="540"/>
                  </a:lnTo>
                  <a:lnTo>
                    <a:pt x="746" y="544"/>
                  </a:lnTo>
                  <a:lnTo>
                    <a:pt x="746" y="544"/>
                  </a:lnTo>
                  <a:lnTo>
                    <a:pt x="740" y="550"/>
                  </a:lnTo>
                  <a:lnTo>
                    <a:pt x="740" y="550"/>
                  </a:lnTo>
                  <a:lnTo>
                    <a:pt x="734" y="554"/>
                  </a:lnTo>
                  <a:lnTo>
                    <a:pt x="734" y="554"/>
                  </a:lnTo>
                  <a:lnTo>
                    <a:pt x="732" y="556"/>
                  </a:lnTo>
                  <a:lnTo>
                    <a:pt x="732" y="556"/>
                  </a:lnTo>
                  <a:lnTo>
                    <a:pt x="726" y="558"/>
                  </a:lnTo>
                  <a:lnTo>
                    <a:pt x="726" y="558"/>
                  </a:lnTo>
                  <a:lnTo>
                    <a:pt x="720" y="564"/>
                  </a:lnTo>
                  <a:lnTo>
                    <a:pt x="720" y="564"/>
                  </a:lnTo>
                  <a:lnTo>
                    <a:pt x="714" y="568"/>
                  </a:lnTo>
                  <a:lnTo>
                    <a:pt x="714" y="568"/>
                  </a:lnTo>
                  <a:lnTo>
                    <a:pt x="706" y="575"/>
                  </a:lnTo>
                  <a:lnTo>
                    <a:pt x="706" y="575"/>
                  </a:lnTo>
                  <a:lnTo>
                    <a:pt x="700" y="579"/>
                  </a:lnTo>
                  <a:lnTo>
                    <a:pt x="700" y="579"/>
                  </a:lnTo>
                  <a:lnTo>
                    <a:pt x="694" y="583"/>
                  </a:lnTo>
                  <a:lnTo>
                    <a:pt x="694" y="583"/>
                  </a:lnTo>
                  <a:lnTo>
                    <a:pt x="686" y="589"/>
                  </a:lnTo>
                  <a:lnTo>
                    <a:pt x="680" y="595"/>
                  </a:lnTo>
                  <a:lnTo>
                    <a:pt x="680" y="595"/>
                  </a:lnTo>
                  <a:lnTo>
                    <a:pt x="674" y="599"/>
                  </a:lnTo>
                  <a:lnTo>
                    <a:pt x="674" y="599"/>
                  </a:lnTo>
                  <a:lnTo>
                    <a:pt x="672" y="601"/>
                  </a:lnTo>
                  <a:lnTo>
                    <a:pt x="672" y="601"/>
                  </a:lnTo>
                  <a:lnTo>
                    <a:pt x="664" y="607"/>
                  </a:lnTo>
                  <a:lnTo>
                    <a:pt x="664" y="607"/>
                  </a:lnTo>
                  <a:lnTo>
                    <a:pt x="654" y="613"/>
                  </a:lnTo>
                  <a:lnTo>
                    <a:pt x="654" y="613"/>
                  </a:lnTo>
                  <a:lnTo>
                    <a:pt x="646" y="619"/>
                  </a:lnTo>
                  <a:lnTo>
                    <a:pt x="646" y="619"/>
                  </a:lnTo>
                  <a:lnTo>
                    <a:pt x="636" y="627"/>
                  </a:lnTo>
                  <a:lnTo>
                    <a:pt x="636" y="627"/>
                  </a:lnTo>
                  <a:lnTo>
                    <a:pt x="628" y="633"/>
                  </a:lnTo>
                  <a:lnTo>
                    <a:pt x="628" y="633"/>
                  </a:lnTo>
                  <a:lnTo>
                    <a:pt x="618" y="641"/>
                  </a:lnTo>
                  <a:lnTo>
                    <a:pt x="618" y="641"/>
                  </a:lnTo>
                  <a:lnTo>
                    <a:pt x="616" y="643"/>
                  </a:lnTo>
                  <a:lnTo>
                    <a:pt x="616" y="643"/>
                  </a:lnTo>
                  <a:lnTo>
                    <a:pt x="614" y="645"/>
                  </a:lnTo>
                  <a:lnTo>
                    <a:pt x="614" y="645"/>
                  </a:lnTo>
                  <a:lnTo>
                    <a:pt x="610" y="647"/>
                  </a:lnTo>
                  <a:lnTo>
                    <a:pt x="610" y="647"/>
                  </a:lnTo>
                  <a:lnTo>
                    <a:pt x="602" y="655"/>
                  </a:lnTo>
                  <a:lnTo>
                    <a:pt x="602" y="655"/>
                  </a:lnTo>
                  <a:lnTo>
                    <a:pt x="592" y="661"/>
                  </a:lnTo>
                  <a:lnTo>
                    <a:pt x="592" y="661"/>
                  </a:lnTo>
                  <a:lnTo>
                    <a:pt x="584" y="669"/>
                  </a:lnTo>
                  <a:lnTo>
                    <a:pt x="584" y="669"/>
                  </a:lnTo>
                  <a:lnTo>
                    <a:pt x="576" y="675"/>
                  </a:lnTo>
                  <a:lnTo>
                    <a:pt x="576" y="675"/>
                  </a:lnTo>
                  <a:lnTo>
                    <a:pt x="566" y="683"/>
                  </a:lnTo>
                  <a:lnTo>
                    <a:pt x="566" y="683"/>
                  </a:lnTo>
                  <a:lnTo>
                    <a:pt x="560" y="687"/>
                  </a:lnTo>
                  <a:lnTo>
                    <a:pt x="560" y="687"/>
                  </a:lnTo>
                  <a:lnTo>
                    <a:pt x="558" y="689"/>
                  </a:lnTo>
                  <a:lnTo>
                    <a:pt x="558" y="689"/>
                  </a:lnTo>
                  <a:lnTo>
                    <a:pt x="556" y="691"/>
                  </a:lnTo>
                  <a:lnTo>
                    <a:pt x="556" y="691"/>
                  </a:lnTo>
                  <a:lnTo>
                    <a:pt x="544" y="701"/>
                  </a:lnTo>
                  <a:lnTo>
                    <a:pt x="544" y="701"/>
                  </a:lnTo>
                  <a:lnTo>
                    <a:pt x="532" y="711"/>
                  </a:lnTo>
                  <a:lnTo>
                    <a:pt x="532" y="711"/>
                  </a:lnTo>
                  <a:lnTo>
                    <a:pt x="522" y="719"/>
                  </a:lnTo>
                  <a:lnTo>
                    <a:pt x="522" y="719"/>
                  </a:lnTo>
                  <a:lnTo>
                    <a:pt x="512" y="729"/>
                  </a:lnTo>
                  <a:lnTo>
                    <a:pt x="512" y="729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0" y="739"/>
                  </a:lnTo>
                  <a:lnTo>
                    <a:pt x="500" y="739"/>
                  </a:lnTo>
                  <a:lnTo>
                    <a:pt x="490" y="747"/>
                  </a:lnTo>
                  <a:lnTo>
                    <a:pt x="490" y="747"/>
                  </a:lnTo>
                  <a:lnTo>
                    <a:pt x="480" y="757"/>
                  </a:lnTo>
                  <a:lnTo>
                    <a:pt x="480" y="757"/>
                  </a:lnTo>
                  <a:lnTo>
                    <a:pt x="468" y="767"/>
                  </a:lnTo>
                  <a:lnTo>
                    <a:pt x="468" y="767"/>
                  </a:lnTo>
                  <a:lnTo>
                    <a:pt x="456" y="777"/>
                  </a:lnTo>
                  <a:lnTo>
                    <a:pt x="456" y="777"/>
                  </a:lnTo>
                  <a:lnTo>
                    <a:pt x="444" y="789"/>
                  </a:lnTo>
                  <a:lnTo>
                    <a:pt x="444" y="789"/>
                  </a:lnTo>
                  <a:lnTo>
                    <a:pt x="434" y="799"/>
                  </a:lnTo>
                  <a:lnTo>
                    <a:pt x="434" y="799"/>
                  </a:lnTo>
                  <a:lnTo>
                    <a:pt x="432" y="799"/>
                  </a:lnTo>
                  <a:lnTo>
                    <a:pt x="432" y="799"/>
                  </a:lnTo>
                  <a:lnTo>
                    <a:pt x="430" y="801"/>
                  </a:lnTo>
                  <a:lnTo>
                    <a:pt x="430" y="801"/>
                  </a:lnTo>
                  <a:lnTo>
                    <a:pt x="422" y="809"/>
                  </a:lnTo>
                  <a:lnTo>
                    <a:pt x="422" y="809"/>
                  </a:lnTo>
                  <a:lnTo>
                    <a:pt x="410" y="821"/>
                  </a:lnTo>
                  <a:lnTo>
                    <a:pt x="410" y="821"/>
                  </a:lnTo>
                  <a:lnTo>
                    <a:pt x="408" y="821"/>
                  </a:lnTo>
                  <a:lnTo>
                    <a:pt x="408" y="821"/>
                  </a:lnTo>
                  <a:lnTo>
                    <a:pt x="406" y="825"/>
                  </a:lnTo>
                  <a:lnTo>
                    <a:pt x="406" y="825"/>
                  </a:lnTo>
                  <a:lnTo>
                    <a:pt x="398" y="831"/>
                  </a:lnTo>
                  <a:lnTo>
                    <a:pt x="398" y="831"/>
                  </a:lnTo>
                  <a:lnTo>
                    <a:pt x="388" y="843"/>
                  </a:lnTo>
                  <a:lnTo>
                    <a:pt x="388" y="843"/>
                  </a:lnTo>
                  <a:lnTo>
                    <a:pt x="386" y="843"/>
                  </a:lnTo>
                  <a:lnTo>
                    <a:pt x="386" y="843"/>
                  </a:lnTo>
                  <a:lnTo>
                    <a:pt x="382" y="847"/>
                  </a:lnTo>
                  <a:lnTo>
                    <a:pt x="382" y="847"/>
                  </a:lnTo>
                  <a:lnTo>
                    <a:pt x="376" y="853"/>
                  </a:lnTo>
                  <a:lnTo>
                    <a:pt x="376" y="853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0" y="869"/>
                  </a:lnTo>
                  <a:lnTo>
                    <a:pt x="360" y="869"/>
                  </a:lnTo>
                  <a:lnTo>
                    <a:pt x="352" y="877"/>
                  </a:lnTo>
                  <a:lnTo>
                    <a:pt x="352" y="877"/>
                  </a:lnTo>
                  <a:lnTo>
                    <a:pt x="342" y="887"/>
                  </a:lnTo>
                  <a:lnTo>
                    <a:pt x="342" y="887"/>
                  </a:lnTo>
                  <a:lnTo>
                    <a:pt x="338" y="891"/>
                  </a:lnTo>
                  <a:lnTo>
                    <a:pt x="338" y="891"/>
                  </a:lnTo>
                  <a:lnTo>
                    <a:pt x="330" y="899"/>
                  </a:lnTo>
                  <a:lnTo>
                    <a:pt x="330" y="899"/>
                  </a:lnTo>
                  <a:lnTo>
                    <a:pt x="322" y="907"/>
                  </a:lnTo>
                  <a:lnTo>
                    <a:pt x="322" y="907"/>
                  </a:lnTo>
                  <a:lnTo>
                    <a:pt x="318" y="913"/>
                  </a:lnTo>
                  <a:lnTo>
                    <a:pt x="318" y="913"/>
                  </a:lnTo>
                  <a:lnTo>
                    <a:pt x="308" y="923"/>
                  </a:lnTo>
                  <a:lnTo>
                    <a:pt x="308" y="923"/>
                  </a:lnTo>
                  <a:lnTo>
                    <a:pt x="304" y="929"/>
                  </a:lnTo>
                  <a:lnTo>
                    <a:pt x="304" y="929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86" y="947"/>
                  </a:lnTo>
                  <a:lnTo>
                    <a:pt x="286" y="947"/>
                  </a:lnTo>
                  <a:lnTo>
                    <a:pt x="282" y="951"/>
                  </a:lnTo>
                  <a:lnTo>
                    <a:pt x="282" y="951"/>
                  </a:lnTo>
                  <a:lnTo>
                    <a:pt x="278" y="957"/>
                  </a:lnTo>
                  <a:lnTo>
                    <a:pt x="278" y="957"/>
                  </a:lnTo>
                  <a:lnTo>
                    <a:pt x="276" y="959"/>
                  </a:lnTo>
                  <a:lnTo>
                    <a:pt x="276" y="959"/>
                  </a:lnTo>
                  <a:lnTo>
                    <a:pt x="264" y="971"/>
                  </a:lnTo>
                  <a:lnTo>
                    <a:pt x="264" y="971"/>
                  </a:lnTo>
                  <a:lnTo>
                    <a:pt x="262" y="975"/>
                  </a:lnTo>
                  <a:lnTo>
                    <a:pt x="262" y="975"/>
                  </a:lnTo>
                  <a:lnTo>
                    <a:pt x="258" y="979"/>
                  </a:lnTo>
                  <a:lnTo>
                    <a:pt x="258" y="979"/>
                  </a:lnTo>
                  <a:lnTo>
                    <a:pt x="254" y="983"/>
                  </a:lnTo>
                  <a:lnTo>
                    <a:pt x="254" y="983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0" y="1001"/>
                  </a:lnTo>
                  <a:lnTo>
                    <a:pt x="240" y="1001"/>
                  </a:lnTo>
                  <a:lnTo>
                    <a:pt x="234" y="1009"/>
                  </a:lnTo>
                  <a:lnTo>
                    <a:pt x="234" y="1009"/>
                  </a:lnTo>
                  <a:lnTo>
                    <a:pt x="226" y="1017"/>
                  </a:lnTo>
                  <a:lnTo>
                    <a:pt x="226" y="1017"/>
                  </a:lnTo>
                  <a:lnTo>
                    <a:pt x="224" y="1021"/>
                  </a:lnTo>
                  <a:lnTo>
                    <a:pt x="224" y="1021"/>
                  </a:lnTo>
                  <a:lnTo>
                    <a:pt x="214" y="1033"/>
                  </a:lnTo>
                  <a:lnTo>
                    <a:pt x="214" y="1033"/>
                  </a:lnTo>
                  <a:lnTo>
                    <a:pt x="210" y="1039"/>
                  </a:lnTo>
                  <a:lnTo>
                    <a:pt x="210" y="1039"/>
                  </a:lnTo>
                  <a:lnTo>
                    <a:pt x="206" y="1043"/>
                  </a:lnTo>
                  <a:lnTo>
                    <a:pt x="206" y="1043"/>
                  </a:lnTo>
                  <a:lnTo>
                    <a:pt x="204" y="1045"/>
                  </a:lnTo>
                  <a:lnTo>
                    <a:pt x="204" y="1045"/>
                  </a:lnTo>
                  <a:lnTo>
                    <a:pt x="194" y="1059"/>
                  </a:lnTo>
                  <a:lnTo>
                    <a:pt x="194" y="1059"/>
                  </a:lnTo>
                  <a:lnTo>
                    <a:pt x="192" y="1061"/>
                  </a:lnTo>
                  <a:lnTo>
                    <a:pt x="192" y="1061"/>
                  </a:lnTo>
                  <a:lnTo>
                    <a:pt x="188" y="1065"/>
                  </a:lnTo>
                  <a:lnTo>
                    <a:pt x="188" y="1065"/>
                  </a:lnTo>
                  <a:lnTo>
                    <a:pt x="184" y="1071"/>
                  </a:lnTo>
                  <a:lnTo>
                    <a:pt x="184" y="1071"/>
                  </a:lnTo>
                  <a:lnTo>
                    <a:pt x="176" y="1083"/>
                  </a:lnTo>
                  <a:lnTo>
                    <a:pt x="176" y="1083"/>
                  </a:lnTo>
                  <a:lnTo>
                    <a:pt x="174" y="1085"/>
                  </a:lnTo>
                  <a:lnTo>
                    <a:pt x="174" y="1085"/>
                  </a:lnTo>
                  <a:lnTo>
                    <a:pt x="164" y="1097"/>
                  </a:lnTo>
                  <a:lnTo>
                    <a:pt x="164" y="1097"/>
                  </a:lnTo>
                  <a:lnTo>
                    <a:pt x="162" y="1103"/>
                  </a:lnTo>
                  <a:lnTo>
                    <a:pt x="162" y="1103"/>
                  </a:lnTo>
                  <a:lnTo>
                    <a:pt x="158" y="1107"/>
                  </a:lnTo>
                  <a:lnTo>
                    <a:pt x="158" y="1107"/>
                  </a:lnTo>
                  <a:lnTo>
                    <a:pt x="156" y="1111"/>
                  </a:lnTo>
                  <a:lnTo>
                    <a:pt x="156" y="1111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7"/>
                  </a:lnTo>
                  <a:lnTo>
                    <a:pt x="146" y="1127"/>
                  </a:lnTo>
                  <a:lnTo>
                    <a:pt x="144" y="1129"/>
                  </a:lnTo>
                  <a:lnTo>
                    <a:pt x="144" y="1129"/>
                  </a:lnTo>
                  <a:lnTo>
                    <a:pt x="138" y="1137"/>
                  </a:lnTo>
                  <a:lnTo>
                    <a:pt x="138" y="1137"/>
                  </a:lnTo>
                  <a:lnTo>
                    <a:pt x="134" y="1143"/>
                  </a:lnTo>
                  <a:lnTo>
                    <a:pt x="134" y="1143"/>
                  </a:lnTo>
                  <a:lnTo>
                    <a:pt x="130" y="1149"/>
                  </a:lnTo>
                  <a:lnTo>
                    <a:pt x="130" y="1149"/>
                  </a:lnTo>
                  <a:lnTo>
                    <a:pt x="128" y="1151"/>
                  </a:lnTo>
                  <a:lnTo>
                    <a:pt x="128" y="1151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18" y="1169"/>
                  </a:lnTo>
                  <a:lnTo>
                    <a:pt x="118" y="1169"/>
                  </a:lnTo>
                  <a:lnTo>
                    <a:pt x="112" y="1179"/>
                  </a:lnTo>
                  <a:lnTo>
                    <a:pt x="112" y="1179"/>
                  </a:lnTo>
                  <a:lnTo>
                    <a:pt x="108" y="1183"/>
                  </a:lnTo>
                  <a:lnTo>
                    <a:pt x="108" y="1183"/>
                  </a:lnTo>
                  <a:lnTo>
                    <a:pt x="106" y="1189"/>
                  </a:lnTo>
                  <a:lnTo>
                    <a:pt x="106" y="1189"/>
                  </a:lnTo>
                  <a:lnTo>
                    <a:pt x="104" y="1193"/>
                  </a:lnTo>
                  <a:lnTo>
                    <a:pt x="104" y="1193"/>
                  </a:lnTo>
                  <a:lnTo>
                    <a:pt x="98" y="1201"/>
                  </a:lnTo>
                  <a:lnTo>
                    <a:pt x="98" y="1201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2" y="1231"/>
                  </a:lnTo>
                  <a:lnTo>
                    <a:pt x="82" y="1231"/>
                  </a:lnTo>
                  <a:lnTo>
                    <a:pt x="78" y="1237"/>
                  </a:lnTo>
                  <a:lnTo>
                    <a:pt x="78" y="1237"/>
                  </a:lnTo>
                  <a:lnTo>
                    <a:pt x="76" y="1241"/>
                  </a:lnTo>
                  <a:lnTo>
                    <a:pt x="76" y="1241"/>
                  </a:lnTo>
                  <a:lnTo>
                    <a:pt x="72" y="1249"/>
                  </a:lnTo>
                  <a:lnTo>
                    <a:pt x="72" y="1249"/>
                  </a:lnTo>
                  <a:lnTo>
                    <a:pt x="70" y="1253"/>
                  </a:lnTo>
                  <a:lnTo>
                    <a:pt x="70" y="1253"/>
                  </a:lnTo>
                  <a:lnTo>
                    <a:pt x="68" y="1257"/>
                  </a:lnTo>
                  <a:lnTo>
                    <a:pt x="68" y="1257"/>
                  </a:lnTo>
                  <a:lnTo>
                    <a:pt x="64" y="1267"/>
                  </a:lnTo>
                  <a:lnTo>
                    <a:pt x="64" y="1267"/>
                  </a:lnTo>
                  <a:lnTo>
                    <a:pt x="62" y="1269"/>
                  </a:lnTo>
                  <a:lnTo>
                    <a:pt x="62" y="1269"/>
                  </a:lnTo>
                  <a:lnTo>
                    <a:pt x="60" y="1275"/>
                  </a:lnTo>
                  <a:lnTo>
                    <a:pt x="60" y="1275"/>
                  </a:lnTo>
                  <a:lnTo>
                    <a:pt x="54" y="1285"/>
                  </a:lnTo>
                  <a:lnTo>
                    <a:pt x="54" y="1285"/>
                  </a:lnTo>
                  <a:lnTo>
                    <a:pt x="54" y="1287"/>
                  </a:lnTo>
                  <a:lnTo>
                    <a:pt x="54" y="1287"/>
                  </a:lnTo>
                  <a:lnTo>
                    <a:pt x="52" y="1293"/>
                  </a:lnTo>
                  <a:lnTo>
                    <a:pt x="52" y="129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2" y="1313"/>
                  </a:lnTo>
                  <a:lnTo>
                    <a:pt x="42" y="1313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43"/>
                  </a:lnTo>
                  <a:lnTo>
                    <a:pt x="32" y="1343"/>
                  </a:lnTo>
                  <a:lnTo>
                    <a:pt x="26" y="1357"/>
                  </a:lnTo>
                  <a:lnTo>
                    <a:pt x="26" y="1357"/>
                  </a:lnTo>
                  <a:lnTo>
                    <a:pt x="26" y="1359"/>
                  </a:lnTo>
                  <a:lnTo>
                    <a:pt x="26" y="1359"/>
                  </a:lnTo>
                  <a:lnTo>
                    <a:pt x="24" y="1363"/>
                  </a:lnTo>
                  <a:lnTo>
                    <a:pt x="24" y="1363"/>
                  </a:lnTo>
                  <a:lnTo>
                    <a:pt x="20" y="1375"/>
                  </a:lnTo>
                  <a:lnTo>
                    <a:pt x="20" y="1375"/>
                  </a:lnTo>
                  <a:lnTo>
                    <a:pt x="20" y="1379"/>
                  </a:lnTo>
                  <a:lnTo>
                    <a:pt x="20" y="1379"/>
                  </a:lnTo>
                  <a:lnTo>
                    <a:pt x="18" y="1383"/>
                  </a:lnTo>
                  <a:lnTo>
                    <a:pt x="18" y="1383"/>
                  </a:lnTo>
                  <a:lnTo>
                    <a:pt x="16" y="1395"/>
                  </a:lnTo>
                  <a:lnTo>
                    <a:pt x="16" y="1395"/>
                  </a:lnTo>
                  <a:lnTo>
                    <a:pt x="14" y="1397"/>
                  </a:lnTo>
                  <a:lnTo>
                    <a:pt x="14" y="1397"/>
                  </a:lnTo>
                  <a:lnTo>
                    <a:pt x="14" y="1401"/>
                  </a:lnTo>
                  <a:lnTo>
                    <a:pt x="14" y="1401"/>
                  </a:lnTo>
                  <a:lnTo>
                    <a:pt x="12" y="1411"/>
                  </a:lnTo>
                  <a:lnTo>
                    <a:pt x="12" y="1411"/>
                  </a:lnTo>
                  <a:lnTo>
                    <a:pt x="10" y="1419"/>
                  </a:lnTo>
                  <a:lnTo>
                    <a:pt x="10" y="1419"/>
                  </a:lnTo>
                  <a:lnTo>
                    <a:pt x="8" y="1425"/>
                  </a:lnTo>
                  <a:lnTo>
                    <a:pt x="8" y="1425"/>
                  </a:lnTo>
                  <a:lnTo>
                    <a:pt x="8" y="1429"/>
                  </a:lnTo>
                  <a:lnTo>
                    <a:pt x="8" y="1429"/>
                  </a:lnTo>
                  <a:lnTo>
                    <a:pt x="6" y="1437"/>
                  </a:lnTo>
                  <a:lnTo>
                    <a:pt x="6" y="1437"/>
                  </a:lnTo>
                  <a:lnTo>
                    <a:pt x="4" y="1447"/>
                  </a:lnTo>
                  <a:lnTo>
                    <a:pt x="4" y="1447"/>
                  </a:lnTo>
                  <a:lnTo>
                    <a:pt x="4" y="1453"/>
                  </a:lnTo>
                  <a:lnTo>
                    <a:pt x="4" y="1453"/>
                  </a:lnTo>
                  <a:lnTo>
                    <a:pt x="2" y="1463"/>
                  </a:lnTo>
                  <a:lnTo>
                    <a:pt x="2" y="1463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0" y="1483"/>
                  </a:lnTo>
                  <a:lnTo>
                    <a:pt x="0" y="1483"/>
                  </a:lnTo>
                  <a:lnTo>
                    <a:pt x="0" y="1485"/>
                  </a:lnTo>
                  <a:lnTo>
                    <a:pt x="0" y="1485"/>
                  </a:lnTo>
                  <a:lnTo>
                    <a:pt x="0" y="1501"/>
                  </a:lnTo>
                  <a:lnTo>
                    <a:pt x="0" y="1501"/>
                  </a:lnTo>
                  <a:lnTo>
                    <a:pt x="0" y="1505"/>
                  </a:lnTo>
                  <a:lnTo>
                    <a:pt x="0" y="1505"/>
                  </a:lnTo>
                  <a:lnTo>
                    <a:pt x="0" y="1517"/>
                  </a:lnTo>
                  <a:lnTo>
                    <a:pt x="0" y="1517"/>
                  </a:lnTo>
                  <a:lnTo>
                    <a:pt x="0" y="1521"/>
                  </a:lnTo>
                  <a:lnTo>
                    <a:pt x="0" y="1521"/>
                  </a:lnTo>
                  <a:lnTo>
                    <a:pt x="2" y="1531"/>
                  </a:lnTo>
                  <a:lnTo>
                    <a:pt x="2" y="1531"/>
                  </a:lnTo>
                  <a:lnTo>
                    <a:pt x="2" y="1533"/>
                  </a:lnTo>
                  <a:lnTo>
                    <a:pt x="2" y="1533"/>
                  </a:lnTo>
                  <a:lnTo>
                    <a:pt x="2" y="1537"/>
                  </a:lnTo>
                  <a:lnTo>
                    <a:pt x="2" y="1537"/>
                  </a:lnTo>
                  <a:lnTo>
                    <a:pt x="2" y="1547"/>
                  </a:lnTo>
                  <a:lnTo>
                    <a:pt x="2" y="1547"/>
                  </a:lnTo>
                  <a:lnTo>
                    <a:pt x="4" y="1551"/>
                  </a:lnTo>
                  <a:lnTo>
                    <a:pt x="4" y="1551"/>
                  </a:lnTo>
                  <a:lnTo>
                    <a:pt x="4" y="1561"/>
                  </a:lnTo>
                  <a:lnTo>
                    <a:pt x="4" y="1561"/>
                  </a:lnTo>
                  <a:lnTo>
                    <a:pt x="6" y="1565"/>
                  </a:lnTo>
                  <a:lnTo>
                    <a:pt x="6" y="1565"/>
                  </a:lnTo>
                  <a:lnTo>
                    <a:pt x="8" y="1575"/>
                  </a:lnTo>
                  <a:lnTo>
                    <a:pt x="8" y="1575"/>
                  </a:lnTo>
                  <a:lnTo>
                    <a:pt x="8" y="1579"/>
                  </a:lnTo>
                  <a:lnTo>
                    <a:pt x="8" y="1579"/>
                  </a:lnTo>
                  <a:lnTo>
                    <a:pt x="12" y="1589"/>
                  </a:lnTo>
                  <a:lnTo>
                    <a:pt x="12" y="1589"/>
                  </a:lnTo>
                  <a:lnTo>
                    <a:pt x="12" y="1591"/>
                  </a:lnTo>
                  <a:lnTo>
                    <a:pt x="12" y="1591"/>
                  </a:lnTo>
                  <a:lnTo>
                    <a:pt x="12" y="1593"/>
                  </a:lnTo>
                  <a:lnTo>
                    <a:pt x="12" y="1593"/>
                  </a:lnTo>
                  <a:lnTo>
                    <a:pt x="16" y="1601"/>
                  </a:lnTo>
                  <a:lnTo>
                    <a:pt x="16" y="1601"/>
                  </a:lnTo>
                  <a:lnTo>
                    <a:pt x="18" y="1607"/>
                  </a:lnTo>
                  <a:lnTo>
                    <a:pt x="18" y="1607"/>
                  </a:lnTo>
                  <a:lnTo>
                    <a:pt x="20" y="1615"/>
                  </a:lnTo>
                  <a:lnTo>
                    <a:pt x="20" y="1615"/>
                  </a:lnTo>
                  <a:lnTo>
                    <a:pt x="22" y="1619"/>
                  </a:lnTo>
                  <a:lnTo>
                    <a:pt x="22" y="1619"/>
                  </a:lnTo>
                  <a:lnTo>
                    <a:pt x="26" y="1627"/>
                  </a:lnTo>
                  <a:lnTo>
                    <a:pt x="26" y="1627"/>
                  </a:lnTo>
                  <a:lnTo>
                    <a:pt x="28" y="1631"/>
                  </a:lnTo>
                  <a:lnTo>
                    <a:pt x="28" y="1631"/>
                  </a:lnTo>
                  <a:lnTo>
                    <a:pt x="34" y="1643"/>
                  </a:lnTo>
                  <a:lnTo>
                    <a:pt x="348" y="2200"/>
                  </a:lnTo>
                  <a:lnTo>
                    <a:pt x="348" y="2200"/>
                  </a:lnTo>
                  <a:lnTo>
                    <a:pt x="344" y="2190"/>
                  </a:lnTo>
                  <a:lnTo>
                    <a:pt x="344" y="2190"/>
                  </a:lnTo>
                  <a:lnTo>
                    <a:pt x="342" y="2188"/>
                  </a:lnTo>
                  <a:lnTo>
                    <a:pt x="342" y="2188"/>
                  </a:lnTo>
                  <a:lnTo>
                    <a:pt x="340" y="2182"/>
                  </a:lnTo>
                  <a:lnTo>
                    <a:pt x="340" y="2182"/>
                  </a:lnTo>
                  <a:lnTo>
                    <a:pt x="338" y="2178"/>
                  </a:lnTo>
                  <a:lnTo>
                    <a:pt x="338" y="2178"/>
                  </a:lnTo>
                  <a:lnTo>
                    <a:pt x="336" y="2172"/>
                  </a:lnTo>
                  <a:lnTo>
                    <a:pt x="336" y="2172"/>
                  </a:lnTo>
                  <a:lnTo>
                    <a:pt x="336" y="2168"/>
                  </a:lnTo>
                  <a:lnTo>
                    <a:pt x="336" y="2168"/>
                  </a:lnTo>
                  <a:lnTo>
                    <a:pt x="334" y="2162"/>
                  </a:lnTo>
                  <a:lnTo>
                    <a:pt x="334" y="2162"/>
                  </a:lnTo>
                  <a:lnTo>
                    <a:pt x="334" y="2158"/>
                  </a:lnTo>
                  <a:lnTo>
                    <a:pt x="334" y="2158"/>
                  </a:lnTo>
                  <a:lnTo>
                    <a:pt x="332" y="2150"/>
                  </a:lnTo>
                  <a:lnTo>
                    <a:pt x="332" y="2150"/>
                  </a:lnTo>
                  <a:lnTo>
                    <a:pt x="332" y="2146"/>
                  </a:lnTo>
                  <a:lnTo>
                    <a:pt x="332" y="2146"/>
                  </a:lnTo>
                  <a:lnTo>
                    <a:pt x="330" y="2140"/>
                  </a:lnTo>
                  <a:lnTo>
                    <a:pt x="330" y="2140"/>
                  </a:lnTo>
                  <a:lnTo>
                    <a:pt x="330" y="2134"/>
                  </a:lnTo>
                  <a:lnTo>
                    <a:pt x="330" y="2134"/>
                  </a:lnTo>
                  <a:lnTo>
                    <a:pt x="330" y="2128"/>
                  </a:lnTo>
                  <a:lnTo>
                    <a:pt x="330" y="2128"/>
                  </a:lnTo>
                  <a:lnTo>
                    <a:pt x="330" y="2124"/>
                  </a:lnTo>
                  <a:lnTo>
                    <a:pt x="330" y="2124"/>
                  </a:lnTo>
                  <a:lnTo>
                    <a:pt x="330" y="2116"/>
                  </a:lnTo>
                  <a:lnTo>
                    <a:pt x="330" y="2116"/>
                  </a:lnTo>
                  <a:lnTo>
                    <a:pt x="330" y="2112"/>
                  </a:lnTo>
                  <a:lnTo>
                    <a:pt x="330" y="2112"/>
                  </a:lnTo>
                  <a:lnTo>
                    <a:pt x="330" y="2104"/>
                  </a:lnTo>
                  <a:lnTo>
                    <a:pt x="330" y="2104"/>
                  </a:lnTo>
                  <a:lnTo>
                    <a:pt x="330" y="2100"/>
                  </a:lnTo>
                  <a:lnTo>
                    <a:pt x="330" y="2100"/>
                  </a:lnTo>
                  <a:lnTo>
                    <a:pt x="332" y="2090"/>
                  </a:lnTo>
                  <a:lnTo>
                    <a:pt x="332" y="2090"/>
                  </a:lnTo>
                  <a:lnTo>
                    <a:pt x="332" y="2086"/>
                  </a:lnTo>
                  <a:lnTo>
                    <a:pt x="332" y="2086"/>
                  </a:lnTo>
                  <a:lnTo>
                    <a:pt x="334" y="2074"/>
                  </a:lnTo>
                  <a:lnTo>
                    <a:pt x="334" y="2074"/>
                  </a:lnTo>
                  <a:lnTo>
                    <a:pt x="334" y="2072"/>
                  </a:lnTo>
                  <a:lnTo>
                    <a:pt x="334" y="2072"/>
                  </a:lnTo>
                  <a:lnTo>
                    <a:pt x="336" y="2060"/>
                  </a:lnTo>
                  <a:lnTo>
                    <a:pt x="336" y="2060"/>
                  </a:lnTo>
                  <a:lnTo>
                    <a:pt x="338" y="2056"/>
                  </a:lnTo>
                  <a:lnTo>
                    <a:pt x="338" y="2056"/>
                  </a:lnTo>
                  <a:lnTo>
                    <a:pt x="340" y="2046"/>
                  </a:lnTo>
                  <a:lnTo>
                    <a:pt x="340" y="2046"/>
                  </a:lnTo>
                  <a:lnTo>
                    <a:pt x="342" y="2040"/>
                  </a:lnTo>
                  <a:lnTo>
                    <a:pt x="342" y="2040"/>
                  </a:lnTo>
                  <a:lnTo>
                    <a:pt x="344" y="2032"/>
                  </a:lnTo>
                  <a:lnTo>
                    <a:pt x="344" y="2032"/>
                  </a:lnTo>
                  <a:lnTo>
                    <a:pt x="346" y="2026"/>
                  </a:lnTo>
                  <a:lnTo>
                    <a:pt x="346" y="2026"/>
                  </a:lnTo>
                  <a:lnTo>
                    <a:pt x="350" y="2018"/>
                  </a:lnTo>
                  <a:lnTo>
                    <a:pt x="350" y="2018"/>
                  </a:lnTo>
                  <a:lnTo>
                    <a:pt x="352" y="2012"/>
                  </a:lnTo>
                  <a:lnTo>
                    <a:pt x="352" y="2012"/>
                  </a:lnTo>
                  <a:lnTo>
                    <a:pt x="356" y="2004"/>
                  </a:lnTo>
                  <a:lnTo>
                    <a:pt x="356" y="2004"/>
                  </a:lnTo>
                  <a:lnTo>
                    <a:pt x="358" y="1996"/>
                  </a:lnTo>
                  <a:lnTo>
                    <a:pt x="358" y="1996"/>
                  </a:lnTo>
                  <a:lnTo>
                    <a:pt x="362" y="1988"/>
                  </a:lnTo>
                  <a:lnTo>
                    <a:pt x="362" y="1988"/>
                  </a:lnTo>
                  <a:lnTo>
                    <a:pt x="364" y="1980"/>
                  </a:lnTo>
                  <a:lnTo>
                    <a:pt x="364" y="1980"/>
                  </a:lnTo>
                  <a:lnTo>
                    <a:pt x="370" y="1970"/>
                  </a:lnTo>
                  <a:lnTo>
                    <a:pt x="370" y="1970"/>
                  </a:lnTo>
                  <a:lnTo>
                    <a:pt x="372" y="1964"/>
                  </a:lnTo>
                  <a:lnTo>
                    <a:pt x="372" y="1964"/>
                  </a:lnTo>
                  <a:lnTo>
                    <a:pt x="378" y="1952"/>
                  </a:lnTo>
                  <a:lnTo>
                    <a:pt x="378" y="1952"/>
                  </a:lnTo>
                  <a:lnTo>
                    <a:pt x="380" y="1948"/>
                  </a:lnTo>
                  <a:lnTo>
                    <a:pt x="380" y="1948"/>
                  </a:lnTo>
                  <a:lnTo>
                    <a:pt x="390" y="1932"/>
                  </a:lnTo>
                  <a:lnTo>
                    <a:pt x="390" y="1932"/>
                  </a:lnTo>
                  <a:lnTo>
                    <a:pt x="392" y="1926"/>
                  </a:lnTo>
                  <a:lnTo>
                    <a:pt x="392" y="1926"/>
                  </a:lnTo>
                  <a:lnTo>
                    <a:pt x="398" y="1916"/>
                  </a:lnTo>
                  <a:lnTo>
                    <a:pt x="398" y="1916"/>
                  </a:lnTo>
                  <a:lnTo>
                    <a:pt x="402" y="1910"/>
                  </a:lnTo>
                  <a:lnTo>
                    <a:pt x="402" y="1910"/>
                  </a:lnTo>
                  <a:lnTo>
                    <a:pt x="406" y="1902"/>
                  </a:lnTo>
                  <a:lnTo>
                    <a:pt x="406" y="1902"/>
                  </a:lnTo>
                  <a:lnTo>
                    <a:pt x="412" y="1894"/>
                  </a:lnTo>
                  <a:lnTo>
                    <a:pt x="412" y="1894"/>
                  </a:lnTo>
                  <a:lnTo>
                    <a:pt x="416" y="1886"/>
                  </a:lnTo>
                  <a:lnTo>
                    <a:pt x="416" y="1886"/>
                  </a:lnTo>
                  <a:lnTo>
                    <a:pt x="422" y="1878"/>
                  </a:lnTo>
                  <a:lnTo>
                    <a:pt x="422" y="1878"/>
                  </a:lnTo>
                  <a:lnTo>
                    <a:pt x="428" y="1870"/>
                  </a:lnTo>
                  <a:lnTo>
                    <a:pt x="428" y="1870"/>
                  </a:lnTo>
                  <a:lnTo>
                    <a:pt x="432" y="1862"/>
                  </a:lnTo>
                  <a:lnTo>
                    <a:pt x="432" y="1862"/>
                  </a:lnTo>
                  <a:lnTo>
                    <a:pt x="438" y="1854"/>
                  </a:lnTo>
                  <a:lnTo>
                    <a:pt x="438" y="1854"/>
                  </a:lnTo>
                  <a:lnTo>
                    <a:pt x="442" y="1848"/>
                  </a:lnTo>
                  <a:lnTo>
                    <a:pt x="442" y="1848"/>
                  </a:lnTo>
                  <a:lnTo>
                    <a:pt x="452" y="1832"/>
                  </a:lnTo>
                  <a:lnTo>
                    <a:pt x="452" y="1832"/>
                  </a:lnTo>
                  <a:lnTo>
                    <a:pt x="456" y="1828"/>
                  </a:lnTo>
                  <a:lnTo>
                    <a:pt x="456" y="1828"/>
                  </a:lnTo>
                  <a:lnTo>
                    <a:pt x="464" y="1816"/>
                  </a:lnTo>
                  <a:lnTo>
                    <a:pt x="464" y="1816"/>
                  </a:lnTo>
                  <a:lnTo>
                    <a:pt x="468" y="1812"/>
                  </a:lnTo>
                  <a:lnTo>
                    <a:pt x="468" y="1812"/>
                  </a:lnTo>
                  <a:lnTo>
                    <a:pt x="478" y="1798"/>
                  </a:lnTo>
                  <a:lnTo>
                    <a:pt x="478" y="1798"/>
                  </a:lnTo>
                  <a:lnTo>
                    <a:pt x="480" y="1796"/>
                  </a:lnTo>
                  <a:lnTo>
                    <a:pt x="480" y="1796"/>
                  </a:lnTo>
                  <a:lnTo>
                    <a:pt x="492" y="1780"/>
                  </a:lnTo>
                  <a:lnTo>
                    <a:pt x="492" y="1780"/>
                  </a:lnTo>
                  <a:lnTo>
                    <a:pt x="496" y="1776"/>
                  </a:lnTo>
                  <a:lnTo>
                    <a:pt x="496" y="1776"/>
                  </a:lnTo>
                  <a:lnTo>
                    <a:pt x="508" y="1762"/>
                  </a:lnTo>
                  <a:lnTo>
                    <a:pt x="508" y="1762"/>
                  </a:lnTo>
                  <a:lnTo>
                    <a:pt x="510" y="1760"/>
                  </a:lnTo>
                  <a:lnTo>
                    <a:pt x="510" y="1760"/>
                  </a:lnTo>
                  <a:lnTo>
                    <a:pt x="524" y="1744"/>
                  </a:lnTo>
                  <a:lnTo>
                    <a:pt x="524" y="1744"/>
                  </a:lnTo>
                  <a:lnTo>
                    <a:pt x="528" y="1738"/>
                  </a:lnTo>
                  <a:lnTo>
                    <a:pt x="528" y="1738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19"/>
                  </a:lnTo>
                  <a:lnTo>
                    <a:pt x="542" y="1719"/>
                  </a:lnTo>
                  <a:lnTo>
                    <a:pt x="558" y="1705"/>
                  </a:lnTo>
                  <a:lnTo>
                    <a:pt x="558" y="1705"/>
                  </a:lnTo>
                  <a:lnTo>
                    <a:pt x="560" y="1701"/>
                  </a:lnTo>
                  <a:lnTo>
                    <a:pt x="560" y="1701"/>
                  </a:lnTo>
                  <a:lnTo>
                    <a:pt x="576" y="1683"/>
                  </a:lnTo>
                  <a:lnTo>
                    <a:pt x="576" y="1683"/>
                  </a:lnTo>
                  <a:lnTo>
                    <a:pt x="580" y="1679"/>
                  </a:lnTo>
                  <a:lnTo>
                    <a:pt x="580" y="1679"/>
                  </a:lnTo>
                  <a:lnTo>
                    <a:pt x="596" y="1663"/>
                  </a:lnTo>
                  <a:lnTo>
                    <a:pt x="596" y="1663"/>
                  </a:lnTo>
                  <a:lnTo>
                    <a:pt x="598" y="1661"/>
                  </a:lnTo>
                  <a:lnTo>
                    <a:pt x="598" y="1661"/>
                  </a:lnTo>
                  <a:lnTo>
                    <a:pt x="612" y="1645"/>
                  </a:lnTo>
                  <a:lnTo>
                    <a:pt x="612" y="1645"/>
                  </a:lnTo>
                  <a:lnTo>
                    <a:pt x="616" y="1641"/>
                  </a:lnTo>
                  <a:lnTo>
                    <a:pt x="616" y="1641"/>
                  </a:lnTo>
                  <a:lnTo>
                    <a:pt x="632" y="1625"/>
                  </a:lnTo>
                  <a:lnTo>
                    <a:pt x="632" y="1625"/>
                  </a:lnTo>
                  <a:lnTo>
                    <a:pt x="638" y="1619"/>
                  </a:lnTo>
                  <a:lnTo>
                    <a:pt x="638" y="1619"/>
                  </a:lnTo>
                  <a:lnTo>
                    <a:pt x="652" y="1605"/>
                  </a:lnTo>
                  <a:lnTo>
                    <a:pt x="652" y="1605"/>
                  </a:lnTo>
                  <a:lnTo>
                    <a:pt x="658" y="1599"/>
                  </a:lnTo>
                  <a:lnTo>
                    <a:pt x="658" y="1599"/>
                  </a:lnTo>
                  <a:lnTo>
                    <a:pt x="674" y="1583"/>
                  </a:lnTo>
                  <a:lnTo>
                    <a:pt x="674" y="1583"/>
                  </a:lnTo>
                  <a:lnTo>
                    <a:pt x="680" y="1579"/>
                  </a:lnTo>
                  <a:lnTo>
                    <a:pt x="680" y="1579"/>
                  </a:lnTo>
                  <a:lnTo>
                    <a:pt x="698" y="1563"/>
                  </a:lnTo>
                  <a:lnTo>
                    <a:pt x="698" y="1563"/>
                  </a:lnTo>
                  <a:lnTo>
                    <a:pt x="698" y="1561"/>
                  </a:lnTo>
                  <a:lnTo>
                    <a:pt x="698" y="1561"/>
                  </a:lnTo>
                  <a:lnTo>
                    <a:pt x="700" y="1559"/>
                  </a:lnTo>
                  <a:lnTo>
                    <a:pt x="700" y="1559"/>
                  </a:lnTo>
                  <a:lnTo>
                    <a:pt x="718" y="1543"/>
                  </a:lnTo>
                  <a:lnTo>
                    <a:pt x="718" y="1543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42" y="1521"/>
                  </a:lnTo>
                  <a:lnTo>
                    <a:pt x="742" y="1521"/>
                  </a:lnTo>
                  <a:lnTo>
                    <a:pt x="744" y="1519"/>
                  </a:lnTo>
                  <a:lnTo>
                    <a:pt x="744" y="1519"/>
                  </a:lnTo>
                  <a:lnTo>
                    <a:pt x="764" y="1501"/>
                  </a:lnTo>
                  <a:lnTo>
                    <a:pt x="764" y="1501"/>
                  </a:lnTo>
                  <a:lnTo>
                    <a:pt x="768" y="1497"/>
                  </a:lnTo>
                  <a:lnTo>
                    <a:pt x="768" y="1497"/>
                  </a:lnTo>
                  <a:lnTo>
                    <a:pt x="790" y="1479"/>
                  </a:lnTo>
                  <a:lnTo>
                    <a:pt x="790" y="1479"/>
                  </a:lnTo>
                  <a:lnTo>
                    <a:pt x="792" y="1477"/>
                  </a:lnTo>
                  <a:lnTo>
                    <a:pt x="792" y="1477"/>
                  </a:lnTo>
                  <a:lnTo>
                    <a:pt x="814" y="1457"/>
                  </a:lnTo>
                  <a:lnTo>
                    <a:pt x="814" y="1457"/>
                  </a:lnTo>
                  <a:lnTo>
                    <a:pt x="816" y="1457"/>
                  </a:lnTo>
                  <a:lnTo>
                    <a:pt x="816" y="1457"/>
                  </a:lnTo>
                  <a:lnTo>
                    <a:pt x="840" y="1435"/>
                  </a:lnTo>
                  <a:lnTo>
                    <a:pt x="840" y="1435"/>
                  </a:lnTo>
                  <a:lnTo>
                    <a:pt x="894" y="1393"/>
                  </a:lnTo>
                  <a:lnTo>
                    <a:pt x="894" y="1393"/>
                  </a:lnTo>
                  <a:lnTo>
                    <a:pt x="894" y="1391"/>
                  </a:lnTo>
                  <a:lnTo>
                    <a:pt x="894" y="1391"/>
                  </a:lnTo>
                  <a:lnTo>
                    <a:pt x="948" y="1349"/>
                  </a:lnTo>
                  <a:lnTo>
                    <a:pt x="948" y="1349"/>
                  </a:lnTo>
                  <a:lnTo>
                    <a:pt x="952" y="1349"/>
                  </a:lnTo>
                  <a:lnTo>
                    <a:pt x="952" y="1349"/>
                  </a:lnTo>
                  <a:lnTo>
                    <a:pt x="1006" y="1307"/>
                  </a:lnTo>
                  <a:lnTo>
                    <a:pt x="1006" y="1307"/>
                  </a:lnTo>
                  <a:lnTo>
                    <a:pt x="1008" y="1305"/>
                  </a:lnTo>
                  <a:lnTo>
                    <a:pt x="1008" y="1305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8" y="1261"/>
                  </a:lnTo>
                  <a:lnTo>
                    <a:pt x="1068" y="1261"/>
                  </a:lnTo>
                  <a:lnTo>
                    <a:pt x="1128" y="1221"/>
                  </a:lnTo>
                  <a:lnTo>
                    <a:pt x="1128" y="1221"/>
                  </a:lnTo>
                  <a:lnTo>
                    <a:pt x="1128" y="1219"/>
                  </a:lnTo>
                  <a:lnTo>
                    <a:pt x="1128" y="1219"/>
                  </a:lnTo>
                  <a:lnTo>
                    <a:pt x="1130" y="1219"/>
                  </a:lnTo>
                  <a:lnTo>
                    <a:pt x="1130" y="1219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256" y="1135"/>
                  </a:lnTo>
                  <a:lnTo>
                    <a:pt x="1256" y="1135"/>
                  </a:lnTo>
                  <a:lnTo>
                    <a:pt x="1258" y="1135"/>
                  </a:lnTo>
                  <a:lnTo>
                    <a:pt x="1258" y="1135"/>
                  </a:lnTo>
                  <a:lnTo>
                    <a:pt x="1324" y="1093"/>
                  </a:lnTo>
                  <a:lnTo>
                    <a:pt x="1324" y="1093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42" y="965"/>
                  </a:lnTo>
                  <a:lnTo>
                    <a:pt x="1542" y="965"/>
                  </a:lnTo>
                  <a:lnTo>
                    <a:pt x="1610" y="929"/>
                  </a:lnTo>
                  <a:lnTo>
                    <a:pt x="1610" y="929"/>
                  </a:lnTo>
                  <a:lnTo>
                    <a:pt x="1614" y="927"/>
                  </a:lnTo>
                  <a:lnTo>
                    <a:pt x="1614" y="927"/>
                  </a:lnTo>
                  <a:lnTo>
                    <a:pt x="1680" y="893"/>
                  </a:lnTo>
                  <a:lnTo>
                    <a:pt x="1680" y="893"/>
                  </a:lnTo>
                  <a:lnTo>
                    <a:pt x="1684" y="891"/>
                  </a:lnTo>
                  <a:lnTo>
                    <a:pt x="1684" y="891"/>
                  </a:lnTo>
                  <a:lnTo>
                    <a:pt x="1750" y="859"/>
                  </a:lnTo>
                  <a:lnTo>
                    <a:pt x="1750" y="859"/>
                  </a:lnTo>
                  <a:lnTo>
                    <a:pt x="1752" y="859"/>
                  </a:lnTo>
                  <a:lnTo>
                    <a:pt x="1752" y="859"/>
                  </a:lnTo>
                  <a:lnTo>
                    <a:pt x="1754" y="857"/>
                  </a:lnTo>
                  <a:lnTo>
                    <a:pt x="1754" y="857"/>
                  </a:lnTo>
                  <a:lnTo>
                    <a:pt x="1820" y="827"/>
                  </a:lnTo>
                  <a:lnTo>
                    <a:pt x="1820" y="827"/>
                  </a:lnTo>
                  <a:lnTo>
                    <a:pt x="1822" y="825"/>
                  </a:lnTo>
                  <a:lnTo>
                    <a:pt x="1822" y="82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922" y="781"/>
                  </a:lnTo>
                  <a:lnTo>
                    <a:pt x="1922" y="781"/>
                  </a:lnTo>
                  <a:lnTo>
                    <a:pt x="1924" y="781"/>
                  </a:lnTo>
                  <a:lnTo>
                    <a:pt x="1924" y="781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86" y="755"/>
                  </a:lnTo>
                  <a:lnTo>
                    <a:pt x="1986" y="755"/>
                  </a:lnTo>
                  <a:lnTo>
                    <a:pt x="1990" y="753"/>
                  </a:lnTo>
                  <a:lnTo>
                    <a:pt x="1990" y="753"/>
                  </a:lnTo>
                  <a:lnTo>
                    <a:pt x="2018" y="741"/>
                  </a:lnTo>
                  <a:lnTo>
                    <a:pt x="2018" y="741"/>
                  </a:lnTo>
                  <a:lnTo>
                    <a:pt x="2022" y="741"/>
                  </a:lnTo>
                  <a:lnTo>
                    <a:pt x="2022" y="741"/>
                  </a:lnTo>
                  <a:lnTo>
                    <a:pt x="2050" y="729"/>
                  </a:lnTo>
                  <a:lnTo>
                    <a:pt x="2050" y="729"/>
                  </a:lnTo>
                  <a:lnTo>
                    <a:pt x="2054" y="729"/>
                  </a:lnTo>
                  <a:lnTo>
                    <a:pt x="2054" y="729"/>
                  </a:lnTo>
                  <a:lnTo>
                    <a:pt x="2080" y="719"/>
                  </a:lnTo>
                  <a:lnTo>
                    <a:pt x="2080" y="719"/>
                  </a:lnTo>
                  <a:lnTo>
                    <a:pt x="2082" y="717"/>
                  </a:lnTo>
                  <a:lnTo>
                    <a:pt x="2082" y="717"/>
                  </a:lnTo>
                  <a:lnTo>
                    <a:pt x="2086" y="717"/>
                  </a:lnTo>
                  <a:lnTo>
                    <a:pt x="2086" y="717"/>
                  </a:lnTo>
                  <a:lnTo>
                    <a:pt x="2112" y="707"/>
                  </a:lnTo>
                  <a:lnTo>
                    <a:pt x="2112" y="707"/>
                  </a:lnTo>
                  <a:lnTo>
                    <a:pt x="2116" y="705"/>
                  </a:lnTo>
                  <a:lnTo>
                    <a:pt x="2116" y="705"/>
                  </a:lnTo>
                  <a:lnTo>
                    <a:pt x="2142" y="697"/>
                  </a:lnTo>
                  <a:lnTo>
                    <a:pt x="2142" y="697"/>
                  </a:lnTo>
                  <a:lnTo>
                    <a:pt x="2146" y="695"/>
                  </a:lnTo>
                  <a:lnTo>
                    <a:pt x="2146" y="695"/>
                  </a:lnTo>
                  <a:lnTo>
                    <a:pt x="2172" y="687"/>
                  </a:lnTo>
                  <a:lnTo>
                    <a:pt x="2172" y="687"/>
                  </a:lnTo>
                  <a:lnTo>
                    <a:pt x="2176" y="685"/>
                  </a:lnTo>
                  <a:lnTo>
                    <a:pt x="2176" y="685"/>
                  </a:lnTo>
                  <a:lnTo>
                    <a:pt x="2178" y="685"/>
                  </a:lnTo>
                  <a:lnTo>
                    <a:pt x="2178" y="685"/>
                  </a:lnTo>
                  <a:lnTo>
                    <a:pt x="2202" y="677"/>
                  </a:lnTo>
                  <a:lnTo>
                    <a:pt x="2202" y="677"/>
                  </a:lnTo>
                  <a:lnTo>
                    <a:pt x="2208" y="675"/>
                  </a:lnTo>
                  <a:lnTo>
                    <a:pt x="2208" y="675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6" y="667"/>
                  </a:lnTo>
                  <a:lnTo>
                    <a:pt x="2236" y="667"/>
                  </a:lnTo>
                  <a:lnTo>
                    <a:pt x="2260" y="659"/>
                  </a:lnTo>
                  <a:lnTo>
                    <a:pt x="2260" y="659"/>
                  </a:lnTo>
                  <a:lnTo>
                    <a:pt x="2262" y="659"/>
                  </a:lnTo>
                  <a:lnTo>
                    <a:pt x="2262" y="659"/>
                  </a:lnTo>
                  <a:lnTo>
                    <a:pt x="2264" y="659"/>
                  </a:lnTo>
                  <a:lnTo>
                    <a:pt x="2264" y="659"/>
                  </a:lnTo>
                  <a:lnTo>
                    <a:pt x="2290" y="651"/>
                  </a:lnTo>
                  <a:lnTo>
                    <a:pt x="2290" y="651"/>
                  </a:lnTo>
                  <a:lnTo>
                    <a:pt x="2292" y="651"/>
                  </a:lnTo>
                  <a:lnTo>
                    <a:pt x="2292" y="651"/>
                  </a:lnTo>
                  <a:lnTo>
                    <a:pt x="2316" y="645"/>
                  </a:lnTo>
                  <a:lnTo>
                    <a:pt x="2316" y="645"/>
                  </a:lnTo>
                  <a:lnTo>
                    <a:pt x="2320" y="643"/>
                  </a:lnTo>
                  <a:lnTo>
                    <a:pt x="2320" y="643"/>
                  </a:lnTo>
                  <a:lnTo>
                    <a:pt x="2344" y="637"/>
                  </a:lnTo>
                  <a:lnTo>
                    <a:pt x="2344" y="637"/>
                  </a:lnTo>
                  <a:lnTo>
                    <a:pt x="2348" y="637"/>
                  </a:lnTo>
                  <a:lnTo>
                    <a:pt x="2348" y="637"/>
                  </a:lnTo>
                  <a:lnTo>
                    <a:pt x="2372" y="631"/>
                  </a:lnTo>
                  <a:lnTo>
                    <a:pt x="2372" y="631"/>
                  </a:lnTo>
                  <a:lnTo>
                    <a:pt x="2374" y="631"/>
                  </a:lnTo>
                  <a:lnTo>
                    <a:pt x="2374" y="631"/>
                  </a:lnTo>
                  <a:lnTo>
                    <a:pt x="2396" y="625"/>
                  </a:lnTo>
                  <a:lnTo>
                    <a:pt x="2396" y="625"/>
                  </a:lnTo>
                  <a:lnTo>
                    <a:pt x="2398" y="625"/>
                  </a:lnTo>
                  <a:lnTo>
                    <a:pt x="2398" y="625"/>
                  </a:lnTo>
                  <a:lnTo>
                    <a:pt x="2420" y="621"/>
                  </a:lnTo>
                  <a:lnTo>
                    <a:pt x="2420" y="621"/>
                  </a:lnTo>
                  <a:lnTo>
                    <a:pt x="2424" y="619"/>
                  </a:lnTo>
                  <a:lnTo>
                    <a:pt x="2424" y="619"/>
                  </a:lnTo>
                  <a:lnTo>
                    <a:pt x="2444" y="615"/>
                  </a:lnTo>
                  <a:lnTo>
                    <a:pt x="2444" y="615"/>
                  </a:lnTo>
                  <a:lnTo>
                    <a:pt x="2448" y="615"/>
                  </a:lnTo>
                  <a:lnTo>
                    <a:pt x="2448" y="615"/>
                  </a:lnTo>
                  <a:lnTo>
                    <a:pt x="2468" y="611"/>
                  </a:lnTo>
                  <a:lnTo>
                    <a:pt x="2468" y="611"/>
                  </a:lnTo>
                  <a:lnTo>
                    <a:pt x="2474" y="611"/>
                  </a:lnTo>
                  <a:lnTo>
                    <a:pt x="2474" y="611"/>
                  </a:lnTo>
                  <a:lnTo>
                    <a:pt x="2492" y="607"/>
                  </a:lnTo>
                  <a:lnTo>
                    <a:pt x="2492" y="607"/>
                  </a:lnTo>
                  <a:lnTo>
                    <a:pt x="2498" y="607"/>
                  </a:lnTo>
                  <a:lnTo>
                    <a:pt x="2498" y="607"/>
                  </a:lnTo>
                  <a:lnTo>
                    <a:pt x="2512" y="605"/>
                  </a:lnTo>
                  <a:lnTo>
                    <a:pt x="2512" y="605"/>
                  </a:lnTo>
                  <a:lnTo>
                    <a:pt x="2518" y="605"/>
                  </a:lnTo>
                  <a:lnTo>
                    <a:pt x="2518" y="605"/>
                  </a:lnTo>
                  <a:lnTo>
                    <a:pt x="2536" y="601"/>
                  </a:lnTo>
                  <a:lnTo>
                    <a:pt x="2536" y="601"/>
                  </a:lnTo>
                  <a:lnTo>
                    <a:pt x="2542" y="601"/>
                  </a:lnTo>
                  <a:lnTo>
                    <a:pt x="2542" y="601"/>
                  </a:lnTo>
                  <a:lnTo>
                    <a:pt x="2558" y="599"/>
                  </a:lnTo>
                  <a:lnTo>
                    <a:pt x="2558" y="599"/>
                  </a:lnTo>
                  <a:lnTo>
                    <a:pt x="2560" y="599"/>
                  </a:lnTo>
                  <a:lnTo>
                    <a:pt x="2560" y="599"/>
                  </a:lnTo>
                  <a:lnTo>
                    <a:pt x="2578" y="599"/>
                  </a:lnTo>
                  <a:lnTo>
                    <a:pt x="2578" y="599"/>
                  </a:lnTo>
                  <a:lnTo>
                    <a:pt x="2584" y="597"/>
                  </a:lnTo>
                  <a:lnTo>
                    <a:pt x="2584" y="597"/>
                  </a:lnTo>
                  <a:lnTo>
                    <a:pt x="2600" y="597"/>
                  </a:lnTo>
                  <a:lnTo>
                    <a:pt x="2600" y="597"/>
                  </a:lnTo>
                  <a:lnTo>
                    <a:pt x="2604" y="597"/>
                  </a:lnTo>
                  <a:lnTo>
                    <a:pt x="2604" y="597"/>
                  </a:lnTo>
                  <a:lnTo>
                    <a:pt x="2618" y="597"/>
                  </a:lnTo>
                  <a:lnTo>
                    <a:pt x="2618" y="597"/>
                  </a:lnTo>
                  <a:lnTo>
                    <a:pt x="2622" y="597"/>
                  </a:lnTo>
                  <a:lnTo>
                    <a:pt x="2622" y="597"/>
                  </a:lnTo>
                  <a:lnTo>
                    <a:pt x="2638" y="597"/>
                  </a:lnTo>
                  <a:lnTo>
                    <a:pt x="2638" y="597"/>
                  </a:lnTo>
                  <a:lnTo>
                    <a:pt x="2642" y="597"/>
                  </a:lnTo>
                  <a:lnTo>
                    <a:pt x="2642" y="597"/>
                  </a:lnTo>
                  <a:lnTo>
                    <a:pt x="2658" y="597"/>
                  </a:lnTo>
                  <a:lnTo>
                    <a:pt x="2658" y="597"/>
                  </a:lnTo>
                  <a:lnTo>
                    <a:pt x="2660" y="597"/>
                  </a:lnTo>
                  <a:lnTo>
                    <a:pt x="2660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92" y="599"/>
                  </a:lnTo>
                  <a:lnTo>
                    <a:pt x="2692" y="599"/>
                  </a:lnTo>
                  <a:lnTo>
                    <a:pt x="2694" y="599"/>
                  </a:lnTo>
                  <a:lnTo>
                    <a:pt x="2694" y="599"/>
                  </a:lnTo>
                  <a:lnTo>
                    <a:pt x="2710" y="601"/>
                  </a:lnTo>
                  <a:lnTo>
                    <a:pt x="2710" y="601"/>
                  </a:lnTo>
                  <a:lnTo>
                    <a:pt x="2712" y="601"/>
                  </a:lnTo>
                  <a:lnTo>
                    <a:pt x="2712" y="601"/>
                  </a:lnTo>
                  <a:lnTo>
                    <a:pt x="2724" y="603"/>
                  </a:lnTo>
                  <a:lnTo>
                    <a:pt x="2724" y="603"/>
                  </a:lnTo>
                  <a:lnTo>
                    <a:pt x="2728" y="603"/>
                  </a:lnTo>
                  <a:lnTo>
                    <a:pt x="2728" y="603"/>
                  </a:lnTo>
                  <a:lnTo>
                    <a:pt x="2740" y="605"/>
                  </a:lnTo>
                  <a:lnTo>
                    <a:pt x="2740" y="605"/>
                  </a:lnTo>
                  <a:lnTo>
                    <a:pt x="2742" y="605"/>
                  </a:lnTo>
                  <a:lnTo>
                    <a:pt x="2742" y="605"/>
                  </a:lnTo>
                  <a:lnTo>
                    <a:pt x="2754" y="609"/>
                  </a:lnTo>
                  <a:lnTo>
                    <a:pt x="2754" y="609"/>
                  </a:lnTo>
                  <a:lnTo>
                    <a:pt x="2756" y="609"/>
                  </a:lnTo>
                  <a:lnTo>
                    <a:pt x="2756" y="609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70" y="613"/>
                  </a:lnTo>
                  <a:lnTo>
                    <a:pt x="2770" y="613"/>
                  </a:lnTo>
                  <a:lnTo>
                    <a:pt x="2780" y="615"/>
                  </a:lnTo>
                  <a:lnTo>
                    <a:pt x="2780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92" y="619"/>
                  </a:lnTo>
                  <a:lnTo>
                    <a:pt x="2792" y="619"/>
                  </a:lnTo>
                  <a:lnTo>
                    <a:pt x="2794" y="621"/>
                  </a:lnTo>
                  <a:lnTo>
                    <a:pt x="2794" y="621"/>
                  </a:lnTo>
                  <a:lnTo>
                    <a:pt x="2804" y="625"/>
                  </a:lnTo>
                  <a:lnTo>
                    <a:pt x="2804" y="625"/>
                  </a:lnTo>
                  <a:lnTo>
                    <a:pt x="2806" y="625"/>
                  </a:lnTo>
                  <a:lnTo>
                    <a:pt x="2806" y="625"/>
                  </a:lnTo>
                  <a:lnTo>
                    <a:pt x="2816" y="629"/>
                  </a:lnTo>
                  <a:lnTo>
                    <a:pt x="2816" y="629"/>
                  </a:lnTo>
                  <a:lnTo>
                    <a:pt x="2816" y="631"/>
                  </a:lnTo>
                  <a:lnTo>
                    <a:pt x="2816" y="631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8" y="635"/>
                  </a:lnTo>
                  <a:lnTo>
                    <a:pt x="2828" y="635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46" y="647"/>
                  </a:lnTo>
                  <a:lnTo>
                    <a:pt x="2846" y="647"/>
                  </a:lnTo>
                  <a:lnTo>
                    <a:pt x="2846" y="649"/>
                  </a:lnTo>
                  <a:lnTo>
                    <a:pt x="2846" y="64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</p:spTree>
    <p:extLst>
      <p:ext uri="{BB962C8B-B14F-4D97-AF65-F5344CB8AC3E}">
        <p14:creationId xmlns:p14="http://schemas.microsoft.com/office/powerpoint/2010/main" val="977046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4A455F3-5461-4591-A041-1CE4E63B3078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12160" y="771550"/>
            <a:ext cx="2808312" cy="3979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5472608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11B9BC-F6A2-4854-BD74-3CC92B9ABAE9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836430-19B8-4FE0-BA80-AADB6073DB3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1FBC38A-55D9-4FD1-99FB-468C4171E193}"/>
              </a:ext>
            </a:extLst>
          </p:cNvPr>
          <p:cNvGrpSpPr/>
          <p:nvPr userDrawn="1"/>
        </p:nvGrpSpPr>
        <p:grpSpPr>
          <a:xfrm rot="20150758">
            <a:off x="5946507" y="991823"/>
            <a:ext cx="481173" cy="506894"/>
            <a:chOff x="-612775" y="963613"/>
            <a:chExt cx="3444876" cy="36290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6A3D8CB0-983A-42F0-AE67-EBF5BC785C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3C736B56-B740-49F8-A537-B94B0669B9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C4B31056-C254-4BBD-95B5-D25C85E052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D6F3476E-D14E-4881-9FF0-710B3C2AAB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C8A9BF08-68F5-430C-831E-A5D83B22C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5A77EC58-9264-427F-B5BD-391D56FEC8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97AED82A-A378-4632-803C-C469942E1059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77BF6398-C1A3-41B5-9966-D57B8DD5D11F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9DEC7712-7FD3-4A1E-8BE8-A43638DF6E43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47DB0912-B9DD-41D0-83D1-423BAC0B8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0F12F32E-0B49-46B9-B3E5-C45593D53C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B2C64993-7BE5-434E-A513-F3F91310AD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7461" y="3075806"/>
            <a:ext cx="874054" cy="67723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838576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323528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761EF3-6E25-4767-BD4A-F73DEF204B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1828" r="567" b="31504"/>
          <a:stretch/>
        </p:blipFill>
        <p:spPr>
          <a:xfrm>
            <a:off x="0" y="0"/>
            <a:ext cx="9144000" cy="320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7423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A8F4F5-58B0-454E-9C11-FADC9F1B62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9" t="31012" r="1100" b="844"/>
          <a:stretch/>
        </p:blipFill>
        <p:spPr>
          <a:xfrm>
            <a:off x="0" y="0"/>
            <a:ext cx="9144000" cy="313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3235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B1D4BC-DE65-4265-9945-89E35DA7FA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" t="16720" r="8093" b="890"/>
          <a:stretch/>
        </p:blipFill>
        <p:spPr>
          <a:xfrm>
            <a:off x="0" y="0"/>
            <a:ext cx="9144000" cy="3205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3368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76AB52C-7F45-4FA1-8DEC-83AD326FBC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6" t="20662" r="398" b="11351"/>
          <a:stretch/>
        </p:blipFill>
        <p:spPr>
          <a:xfrm>
            <a:off x="1" y="0"/>
            <a:ext cx="9144000" cy="3147814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9488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F35EFE-3704-4714-B374-0A9FA5FC42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" t="19007" r="8457"/>
          <a:stretch/>
        </p:blipFill>
        <p:spPr>
          <a:xfrm>
            <a:off x="0" y="0"/>
            <a:ext cx="9144000" cy="3155895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55621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F35EFE-3704-4714-B374-0A9FA5FC42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" t="17838" r="9563" b="4056"/>
          <a:stretch/>
        </p:blipFill>
        <p:spPr>
          <a:xfrm>
            <a:off x="0" y="0"/>
            <a:ext cx="9144000" cy="3155895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7358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471F459-3FCC-40F9-9049-6512B8E67F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-2282"/>
            <a:ext cx="9144001" cy="5145782"/>
          </a:xfrm>
          <a:prstGeom prst="rect">
            <a:avLst/>
          </a:prstGeom>
        </p:spPr>
      </p:pic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50805" y="2741442"/>
            <a:ext cx="3149387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0A75DC-8F95-4C5D-A661-58C32F965E68}"/>
              </a:ext>
            </a:extLst>
          </p:cNvPr>
          <p:cNvCxnSpPr>
            <a:cxnSpLocks/>
          </p:cNvCxnSpPr>
          <p:nvPr userDrawn="1"/>
        </p:nvCxnSpPr>
        <p:spPr>
          <a:xfrm>
            <a:off x="3451238" y="2720118"/>
            <a:ext cx="2520280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4CE13DB0-53A3-4078-A2A3-ECC5D8C4535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572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9D77F2-DA7C-4E84-BD75-582449B075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95" t="24673" r="12678"/>
          <a:stretch/>
        </p:blipFill>
        <p:spPr>
          <a:xfrm>
            <a:off x="-15699" y="4828"/>
            <a:ext cx="9159699" cy="5133842"/>
          </a:xfrm>
          <a:prstGeom prst="rect">
            <a:avLst/>
          </a:prstGeom>
        </p:spPr>
      </p:pic>
      <p:sp>
        <p:nvSpPr>
          <p:cNvPr id="26" name="Title 1"/>
          <p:cNvSpPr>
            <a:spLocks noGrp="1"/>
          </p:cNvSpPr>
          <p:nvPr>
            <p:ph type="ctrTitle" hasCustomPrompt="1"/>
          </p:nvPr>
        </p:nvSpPr>
        <p:spPr>
          <a:xfrm>
            <a:off x="535709" y="1698002"/>
            <a:ext cx="3676252" cy="130517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9" y="3125466"/>
            <a:ext cx="3676252" cy="670419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CD86AC-6328-4F53-9651-F298F891446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F05BBEEC-B96D-41D7-A966-B60BFA5FA19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7" y="3921131"/>
            <a:ext cx="3676253" cy="46055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41480015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A74978B-7F27-4300-929E-DD9B83335A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"/>
            <a:ext cx="9144000" cy="5181599"/>
          </a:xfrm>
          <a:prstGeom prst="rect">
            <a:avLst/>
          </a:prstGeom>
        </p:spPr>
      </p:pic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03848" y="1653851"/>
            <a:ext cx="2808312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0A75DC-8F95-4C5D-A661-58C32F965E68}"/>
              </a:ext>
            </a:extLst>
          </p:cNvPr>
          <p:cNvCxnSpPr>
            <a:cxnSpLocks/>
          </p:cNvCxnSpPr>
          <p:nvPr userDrawn="1"/>
        </p:nvCxnSpPr>
        <p:spPr>
          <a:xfrm>
            <a:off x="3095003" y="1632527"/>
            <a:ext cx="3024336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702588C6-1F2E-4B31-8CAC-F6603DABC36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1779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D263526-F55E-4F5E-A7B1-C12E2B6F85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1" y="-1"/>
            <a:ext cx="9121629" cy="5143501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B0370DE1-8EC1-43C8-9C54-1BE4371E753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56709" y="2165378"/>
            <a:ext cx="2808312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2DE264F-1725-4C1C-AC62-D5D893323249}"/>
              </a:ext>
            </a:extLst>
          </p:cNvPr>
          <p:cNvCxnSpPr>
            <a:cxnSpLocks/>
          </p:cNvCxnSpPr>
          <p:nvPr userDrawn="1"/>
        </p:nvCxnSpPr>
        <p:spPr>
          <a:xfrm>
            <a:off x="3347864" y="2144054"/>
            <a:ext cx="3024336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E0C87C35-9F9E-4105-B01E-1C9EEAC8EE8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5870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EBA1091-F064-4062-9C3E-209801E845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1" y="12107"/>
            <a:ext cx="9289030" cy="5211832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E25825C9-E365-484A-BAFE-AEBBFA5CDCB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56709" y="2381402"/>
            <a:ext cx="2808312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0F17B5-B03E-4178-80D1-29ED395009D8}"/>
              </a:ext>
            </a:extLst>
          </p:cNvPr>
          <p:cNvCxnSpPr>
            <a:cxnSpLocks/>
          </p:cNvCxnSpPr>
          <p:nvPr userDrawn="1"/>
        </p:nvCxnSpPr>
        <p:spPr>
          <a:xfrm>
            <a:off x="3347864" y="2360078"/>
            <a:ext cx="3024336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F49639CC-2BE4-4519-B044-C1EE571ECD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289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756879-1046-4B2E-B28C-F6FC7159B6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68" t="23983" r="7866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9" y="2714222"/>
            <a:ext cx="4972396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9" y="3507854"/>
            <a:ext cx="4972396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6C75CC-304E-4609-AA93-E8AC9A8C40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97BE3403-629F-4F5B-9493-47082FDB8D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8" y="4055411"/>
            <a:ext cx="4972396" cy="388547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2875643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756879-1046-4B2E-B28C-F6FC7159B6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6" t="24619" r="9582" b="-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9" y="2714222"/>
            <a:ext cx="4972396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9" y="3507854"/>
            <a:ext cx="4972396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6C75CC-304E-4609-AA93-E8AC9A8C40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97BE3403-629F-4F5B-9493-47082FDB8D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8" y="4055411"/>
            <a:ext cx="4972396" cy="388547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2455915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756879-1046-4B2E-B28C-F6FC7159B6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9" t="24584" r="483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9" y="2714222"/>
            <a:ext cx="4972396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9" y="3507854"/>
            <a:ext cx="4972396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6C75CC-304E-4609-AA93-E8AC9A8C40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97BE3403-629F-4F5B-9493-47082FDB8D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8" y="4055411"/>
            <a:ext cx="4972396" cy="388547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3303884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756879-1046-4B2E-B28C-F6FC7159B6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1" t="25372" r="4395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41988" y="2714222"/>
            <a:ext cx="4972396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1988" y="3507854"/>
            <a:ext cx="4972396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6C75CC-304E-4609-AA93-E8AC9A8C40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996" y="4227934"/>
            <a:ext cx="1187624" cy="494411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97BE3403-629F-4F5B-9493-47082FDB8D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1267" y="4055411"/>
            <a:ext cx="4972396" cy="388547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490384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4602E61-E2DF-40FA-ACB8-15B5510EBC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1619" b="693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33602" y="267495"/>
            <a:ext cx="4824536" cy="442032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</a:p>
          <a:p>
            <a:pPr lvl="0"/>
            <a:endParaRPr lang="he-IL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B9C4442-49AF-44B1-BD22-999375CA4D0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759" y="4776467"/>
            <a:ext cx="668713" cy="27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834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 userDrawn="1"/>
        </p:nvSpPr>
        <p:spPr>
          <a:xfrm>
            <a:off x="0" y="5073085"/>
            <a:ext cx="9144000" cy="96038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7" y="4812039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8424936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744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B19A0C-A8B8-419E-B2A7-B11FF2A1C3AA}"/>
              </a:ext>
            </a:extLst>
          </p:cNvPr>
          <p:cNvSpPr/>
          <p:nvPr userDrawn="1"/>
        </p:nvSpPr>
        <p:spPr>
          <a:xfrm>
            <a:off x="6299838" y="771550"/>
            <a:ext cx="2844162" cy="3979385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2">
            <a:extLst>
              <a:ext uri="{FF2B5EF4-FFF2-40B4-BE49-F238E27FC236}">
                <a16:creationId xmlns:a16="http://schemas.microsoft.com/office/drawing/2014/main" id="{A054B965-4D7C-4CBD-8A94-7852BE4E4573}"/>
              </a:ext>
            </a:extLst>
          </p:cNvPr>
          <p:cNvSpPr/>
          <p:nvPr userDrawn="1"/>
        </p:nvSpPr>
        <p:spPr>
          <a:xfrm rot="16200000">
            <a:off x="6553184" y="1858583"/>
            <a:ext cx="3451903" cy="1729729"/>
          </a:xfrm>
          <a:custGeom>
            <a:avLst/>
            <a:gdLst>
              <a:gd name="connsiteX0" fmla="*/ 0 w 3384376"/>
              <a:gd name="connsiteY0" fmla="*/ 1692188 h 3384376"/>
              <a:gd name="connsiteX1" fmla="*/ 1692188 w 3384376"/>
              <a:gd name="connsiteY1" fmla="*/ 0 h 3384376"/>
              <a:gd name="connsiteX2" fmla="*/ 3384376 w 3384376"/>
              <a:gd name="connsiteY2" fmla="*/ 1692188 h 3384376"/>
              <a:gd name="connsiteX3" fmla="*/ 1692188 w 3384376"/>
              <a:gd name="connsiteY3" fmla="*/ 3384376 h 3384376"/>
              <a:gd name="connsiteX4" fmla="*/ 0 w 3384376"/>
              <a:gd name="connsiteY4" fmla="*/ 1692188 h 3384376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814829"/>
              <a:gd name="connsiteX1" fmla="*/ 1692188 w 3384376"/>
              <a:gd name="connsiteY1" fmla="*/ 0 h 1814829"/>
              <a:gd name="connsiteX2" fmla="*/ 3384376 w 3384376"/>
              <a:gd name="connsiteY2" fmla="*/ 1692188 h 1814829"/>
              <a:gd name="connsiteX3" fmla="*/ 0 w 3384376"/>
              <a:gd name="connsiteY3" fmla="*/ 1692188 h 1814829"/>
              <a:gd name="connsiteX0" fmla="*/ 0 w 3384376"/>
              <a:gd name="connsiteY0" fmla="*/ 1692188 h 1692188"/>
              <a:gd name="connsiteX1" fmla="*/ 1692188 w 3384376"/>
              <a:gd name="connsiteY1" fmla="*/ 0 h 1692188"/>
              <a:gd name="connsiteX2" fmla="*/ 3384376 w 3384376"/>
              <a:gd name="connsiteY2" fmla="*/ 1692188 h 1692188"/>
              <a:gd name="connsiteX3" fmla="*/ 0 w 3384376"/>
              <a:gd name="connsiteY3" fmla="*/ 1692188 h 1692188"/>
              <a:gd name="connsiteX0" fmla="*/ 0 w 3384376"/>
              <a:gd name="connsiteY0" fmla="*/ 1692188 h 1693100"/>
              <a:gd name="connsiteX1" fmla="*/ 1692188 w 3384376"/>
              <a:gd name="connsiteY1" fmla="*/ 0 h 1693100"/>
              <a:gd name="connsiteX2" fmla="*/ 3384376 w 3384376"/>
              <a:gd name="connsiteY2" fmla="*/ 1692188 h 1693100"/>
              <a:gd name="connsiteX3" fmla="*/ 0 w 3384376"/>
              <a:gd name="connsiteY3" fmla="*/ 1692188 h 1693100"/>
              <a:gd name="connsiteX0" fmla="*/ 0 w 3384376"/>
              <a:gd name="connsiteY0" fmla="*/ 1692188 h 1710927"/>
              <a:gd name="connsiteX1" fmla="*/ 1692188 w 3384376"/>
              <a:gd name="connsiteY1" fmla="*/ 0 h 1710927"/>
              <a:gd name="connsiteX2" fmla="*/ 3384376 w 3384376"/>
              <a:gd name="connsiteY2" fmla="*/ 1692188 h 1710927"/>
              <a:gd name="connsiteX3" fmla="*/ 0 w 3384376"/>
              <a:gd name="connsiteY3" fmla="*/ 1692188 h 1710927"/>
              <a:gd name="connsiteX0" fmla="*/ 0 w 3384376"/>
              <a:gd name="connsiteY0" fmla="*/ 1692188 h 1695892"/>
              <a:gd name="connsiteX1" fmla="*/ 1692188 w 3384376"/>
              <a:gd name="connsiteY1" fmla="*/ 0 h 1695892"/>
              <a:gd name="connsiteX2" fmla="*/ 3384376 w 3384376"/>
              <a:gd name="connsiteY2" fmla="*/ 1692188 h 1695892"/>
              <a:gd name="connsiteX3" fmla="*/ 0 w 3384376"/>
              <a:gd name="connsiteY3" fmla="*/ 1692188 h 1695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4376" h="1695892">
                <a:moveTo>
                  <a:pt x="0" y="1692188"/>
                </a:moveTo>
                <a:cubicBezTo>
                  <a:pt x="0" y="757618"/>
                  <a:pt x="757618" y="0"/>
                  <a:pt x="1692188" y="0"/>
                </a:cubicBezTo>
                <a:cubicBezTo>
                  <a:pt x="2626758" y="0"/>
                  <a:pt x="3384376" y="757618"/>
                  <a:pt x="3384376" y="1692188"/>
                </a:cubicBezTo>
                <a:cubicBezTo>
                  <a:pt x="2967264" y="1697127"/>
                  <a:pt x="614541" y="1697128"/>
                  <a:pt x="0" y="1692188"/>
                </a:cubicBezTo>
                <a:close/>
              </a:path>
            </a:pathLst>
          </a:custGeom>
          <a:solidFill>
            <a:srgbClr val="69AE04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C9C715B-D967-4E36-BF64-BCDC51CCC933}"/>
              </a:ext>
            </a:extLst>
          </p:cNvPr>
          <p:cNvSpPr/>
          <p:nvPr userDrawn="1"/>
        </p:nvSpPr>
        <p:spPr>
          <a:xfrm>
            <a:off x="6430855" y="3301140"/>
            <a:ext cx="2790417" cy="700236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1C76B0-BAB5-40E3-8F2D-49772D0841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548" y="1868371"/>
            <a:ext cx="2340297" cy="179209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5" y="771550"/>
            <a:ext cx="5812091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944629C-E00E-40AD-9E02-386DE4F471DB}"/>
              </a:ext>
            </a:extLst>
          </p:cNvPr>
          <p:cNvGrpSpPr/>
          <p:nvPr userDrawn="1"/>
        </p:nvGrpSpPr>
        <p:grpSpPr>
          <a:xfrm rot="20150758">
            <a:off x="8338214" y="994219"/>
            <a:ext cx="472480" cy="497737"/>
            <a:chOff x="-612775" y="963613"/>
            <a:chExt cx="3444876" cy="3629025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7975AE38-AE2E-4691-97A1-74CA9E5F2F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17894C6C-1669-4002-9F34-7726D56832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3E7CEAEF-217C-47AF-B3C6-0030A07FB0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760B81A0-E1DA-441B-BA64-7EB102E517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50AD70A0-424D-43E5-AC3D-F0E19CCBA5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65F131CE-1FD4-475F-B93C-C77E74E1E6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96B31396-9E3E-4605-85A7-D4FA114EC4B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038760B6-4F38-43A6-B465-B39FC9C62D9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9AD02D62-41A2-4F7A-98A2-3722F46274D9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07A7E9CA-4C4E-4A21-BA8C-F625C6148850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994338F8-2C0C-4AA7-BBEC-7F55C21AFC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DF1347B-C3BA-4320-922C-AA6F65EBD6D6}"/>
              </a:ext>
            </a:extLst>
          </p:cNvPr>
          <p:cNvGrpSpPr/>
          <p:nvPr userDrawn="1"/>
        </p:nvGrpSpPr>
        <p:grpSpPr>
          <a:xfrm>
            <a:off x="6499691" y="3867894"/>
            <a:ext cx="837308" cy="657002"/>
            <a:chOff x="-1245295" y="2706005"/>
            <a:chExt cx="3494385" cy="2741903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E49C34F2-114E-4619-9B87-14520911FFCB}"/>
                </a:ext>
              </a:extLst>
            </p:cNvPr>
            <p:cNvSpPr/>
            <p:nvPr/>
          </p:nvSpPr>
          <p:spPr>
            <a:xfrm rot="20772803">
              <a:off x="-1245295" y="3726887"/>
              <a:ext cx="3144440" cy="1721021"/>
            </a:xfrm>
            <a:prstGeom prst="ellipse">
              <a:avLst/>
            </a:prstGeom>
            <a:solidFill>
              <a:srgbClr val="003466">
                <a:alpha val="58039"/>
              </a:srgb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grpSp>
          <p:nvGrpSpPr>
            <p:cNvPr id="28" name="Group 18">
              <a:extLst>
                <a:ext uri="{FF2B5EF4-FFF2-40B4-BE49-F238E27FC236}">
                  <a16:creationId xmlns:a16="http://schemas.microsoft.com/office/drawing/2014/main" id="{0CD8F1B4-8CF1-4552-953B-B1D60FFD9DFA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-407858" y="2706005"/>
              <a:ext cx="2656948" cy="2101055"/>
              <a:chOff x="1427" y="471"/>
              <a:chExt cx="2906" cy="2298"/>
            </a:xfrm>
          </p:grpSpPr>
          <p:sp>
            <p:nvSpPr>
              <p:cNvPr id="29" name="Freeform 19">
                <a:extLst>
                  <a:ext uri="{FF2B5EF4-FFF2-40B4-BE49-F238E27FC236}">
                    <a16:creationId xmlns:a16="http://schemas.microsoft.com/office/drawing/2014/main" id="{DD787825-E9FC-4A93-BFA3-45C414AFBB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1" y="805"/>
                <a:ext cx="2404" cy="1848"/>
              </a:xfrm>
              <a:custGeom>
                <a:avLst/>
                <a:gdLst>
                  <a:gd name="T0" fmla="*/ 2080 w 2404"/>
                  <a:gd name="T1" fmla="*/ 138 h 1848"/>
                  <a:gd name="T2" fmla="*/ 2054 w 2404"/>
                  <a:gd name="T3" fmla="*/ 253 h 1848"/>
                  <a:gd name="T4" fmla="*/ 1986 w 2404"/>
                  <a:gd name="T5" fmla="*/ 391 h 1848"/>
                  <a:gd name="T6" fmla="*/ 1850 w 2404"/>
                  <a:gd name="T7" fmla="*/ 569 h 1848"/>
                  <a:gd name="T8" fmla="*/ 1664 w 2404"/>
                  <a:gd name="T9" fmla="*/ 749 h 1848"/>
                  <a:gd name="T10" fmla="*/ 1098 w 2404"/>
                  <a:gd name="T11" fmla="*/ 1125 h 1848"/>
                  <a:gd name="T12" fmla="*/ 676 w 2404"/>
                  <a:gd name="T13" fmla="*/ 1291 h 1848"/>
                  <a:gd name="T14" fmla="*/ 400 w 2404"/>
                  <a:gd name="T15" fmla="*/ 1345 h 1848"/>
                  <a:gd name="T16" fmla="*/ 276 w 2404"/>
                  <a:gd name="T17" fmla="*/ 1347 h 1848"/>
                  <a:gd name="T18" fmla="*/ 152 w 2404"/>
                  <a:gd name="T19" fmla="*/ 1327 h 1848"/>
                  <a:gd name="T20" fmla="*/ 88 w 2404"/>
                  <a:gd name="T21" fmla="*/ 1299 h 1848"/>
                  <a:gd name="T22" fmla="*/ 24 w 2404"/>
                  <a:gd name="T23" fmla="*/ 1251 h 1848"/>
                  <a:gd name="T24" fmla="*/ 320 w 2404"/>
                  <a:gd name="T25" fmla="*/ 1774 h 1848"/>
                  <a:gd name="T26" fmla="*/ 340 w 2404"/>
                  <a:gd name="T27" fmla="*/ 1798 h 1848"/>
                  <a:gd name="T28" fmla="*/ 358 w 2404"/>
                  <a:gd name="T29" fmla="*/ 1812 h 1848"/>
                  <a:gd name="T30" fmla="*/ 386 w 2404"/>
                  <a:gd name="T31" fmla="*/ 1828 h 1848"/>
                  <a:gd name="T32" fmla="*/ 406 w 2404"/>
                  <a:gd name="T33" fmla="*/ 1834 h 1848"/>
                  <a:gd name="T34" fmla="*/ 436 w 2404"/>
                  <a:gd name="T35" fmla="*/ 1842 h 1848"/>
                  <a:gd name="T36" fmla="*/ 462 w 2404"/>
                  <a:gd name="T37" fmla="*/ 1846 h 1848"/>
                  <a:gd name="T38" fmla="*/ 508 w 2404"/>
                  <a:gd name="T39" fmla="*/ 1848 h 1848"/>
                  <a:gd name="T40" fmla="*/ 550 w 2404"/>
                  <a:gd name="T41" fmla="*/ 1848 h 1848"/>
                  <a:gd name="T42" fmla="*/ 582 w 2404"/>
                  <a:gd name="T43" fmla="*/ 1846 h 1848"/>
                  <a:gd name="T44" fmla="*/ 616 w 2404"/>
                  <a:gd name="T45" fmla="*/ 1842 h 1848"/>
                  <a:gd name="T46" fmla="*/ 678 w 2404"/>
                  <a:gd name="T47" fmla="*/ 1832 h 1848"/>
                  <a:gd name="T48" fmla="*/ 736 w 2404"/>
                  <a:gd name="T49" fmla="*/ 1820 h 1848"/>
                  <a:gd name="T50" fmla="*/ 830 w 2404"/>
                  <a:gd name="T51" fmla="*/ 1796 h 1848"/>
                  <a:gd name="T52" fmla="*/ 886 w 2404"/>
                  <a:gd name="T53" fmla="*/ 1778 h 1848"/>
                  <a:gd name="T54" fmla="*/ 946 w 2404"/>
                  <a:gd name="T55" fmla="*/ 1756 h 1848"/>
                  <a:gd name="T56" fmla="*/ 1010 w 2404"/>
                  <a:gd name="T57" fmla="*/ 1734 h 1848"/>
                  <a:gd name="T58" fmla="*/ 1066 w 2404"/>
                  <a:gd name="T59" fmla="*/ 1710 h 1848"/>
                  <a:gd name="T60" fmla="*/ 1112 w 2404"/>
                  <a:gd name="T61" fmla="*/ 1692 h 1848"/>
                  <a:gd name="T62" fmla="*/ 1148 w 2404"/>
                  <a:gd name="T63" fmla="*/ 1676 h 1848"/>
                  <a:gd name="T64" fmla="*/ 1190 w 2404"/>
                  <a:gd name="T65" fmla="*/ 1656 h 1848"/>
                  <a:gd name="T66" fmla="*/ 1216 w 2404"/>
                  <a:gd name="T67" fmla="*/ 1646 h 1848"/>
                  <a:gd name="T68" fmla="*/ 1238 w 2404"/>
                  <a:gd name="T69" fmla="*/ 1634 h 1848"/>
                  <a:gd name="T70" fmla="*/ 1272 w 2404"/>
                  <a:gd name="T71" fmla="*/ 1618 h 1848"/>
                  <a:gd name="T72" fmla="*/ 1310 w 2404"/>
                  <a:gd name="T73" fmla="*/ 1598 h 1848"/>
                  <a:gd name="T74" fmla="*/ 1372 w 2404"/>
                  <a:gd name="T75" fmla="*/ 1568 h 1848"/>
                  <a:gd name="T76" fmla="*/ 1422 w 2404"/>
                  <a:gd name="T77" fmla="*/ 1540 h 1848"/>
                  <a:gd name="T78" fmla="*/ 1464 w 2404"/>
                  <a:gd name="T79" fmla="*/ 1516 h 1848"/>
                  <a:gd name="T80" fmla="*/ 1494 w 2404"/>
                  <a:gd name="T81" fmla="*/ 1500 h 1848"/>
                  <a:gd name="T82" fmla="*/ 1518 w 2404"/>
                  <a:gd name="T83" fmla="*/ 1484 h 1848"/>
                  <a:gd name="T84" fmla="*/ 1544 w 2404"/>
                  <a:gd name="T85" fmla="*/ 1470 h 1848"/>
                  <a:gd name="T86" fmla="*/ 1574 w 2404"/>
                  <a:gd name="T87" fmla="*/ 1452 h 1848"/>
                  <a:gd name="T88" fmla="*/ 1604 w 2404"/>
                  <a:gd name="T89" fmla="*/ 1432 h 1848"/>
                  <a:gd name="T90" fmla="*/ 1634 w 2404"/>
                  <a:gd name="T91" fmla="*/ 1414 h 1848"/>
                  <a:gd name="T92" fmla="*/ 1664 w 2404"/>
                  <a:gd name="T93" fmla="*/ 1394 h 1848"/>
                  <a:gd name="T94" fmla="*/ 1702 w 2404"/>
                  <a:gd name="T95" fmla="*/ 1369 h 1848"/>
                  <a:gd name="T96" fmla="*/ 1746 w 2404"/>
                  <a:gd name="T97" fmla="*/ 1339 h 1848"/>
                  <a:gd name="T98" fmla="*/ 1802 w 2404"/>
                  <a:gd name="T99" fmla="*/ 1301 h 1848"/>
                  <a:gd name="T100" fmla="*/ 1864 w 2404"/>
                  <a:gd name="T101" fmla="*/ 1255 h 1848"/>
                  <a:gd name="T102" fmla="*/ 1904 w 2404"/>
                  <a:gd name="T103" fmla="*/ 1225 h 1848"/>
                  <a:gd name="T104" fmla="*/ 1962 w 2404"/>
                  <a:gd name="T105" fmla="*/ 1179 h 1848"/>
                  <a:gd name="T106" fmla="*/ 2008 w 2404"/>
                  <a:gd name="T107" fmla="*/ 1141 h 1848"/>
                  <a:gd name="T108" fmla="*/ 2074 w 2404"/>
                  <a:gd name="T109" fmla="*/ 1083 h 1848"/>
                  <a:gd name="T110" fmla="*/ 2126 w 2404"/>
                  <a:gd name="T111" fmla="*/ 1035 h 1848"/>
                  <a:gd name="T112" fmla="*/ 2174 w 2404"/>
                  <a:gd name="T113" fmla="*/ 987 h 1848"/>
                  <a:gd name="T114" fmla="*/ 2240 w 2404"/>
                  <a:gd name="T115" fmla="*/ 915 h 1848"/>
                  <a:gd name="T116" fmla="*/ 2340 w 2404"/>
                  <a:gd name="T117" fmla="*/ 783 h 1848"/>
                  <a:gd name="T118" fmla="*/ 2382 w 2404"/>
                  <a:gd name="T119" fmla="*/ 703 h 1848"/>
                  <a:gd name="T120" fmla="*/ 2402 w 2404"/>
                  <a:gd name="T121" fmla="*/ 625 h 18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404" h="1848">
                    <a:moveTo>
                      <a:pt x="2056" y="16"/>
                    </a:moveTo>
                    <a:lnTo>
                      <a:pt x="2056" y="16"/>
                    </a:lnTo>
                    <a:lnTo>
                      <a:pt x="2064" y="34"/>
                    </a:lnTo>
                    <a:lnTo>
                      <a:pt x="2064" y="34"/>
                    </a:lnTo>
                    <a:lnTo>
                      <a:pt x="2070" y="54"/>
                    </a:lnTo>
                    <a:lnTo>
                      <a:pt x="2070" y="54"/>
                    </a:lnTo>
                    <a:lnTo>
                      <a:pt x="2076" y="72"/>
                    </a:lnTo>
                    <a:lnTo>
                      <a:pt x="2076" y="72"/>
                    </a:lnTo>
                    <a:lnTo>
                      <a:pt x="2078" y="92"/>
                    </a:lnTo>
                    <a:lnTo>
                      <a:pt x="2078" y="92"/>
                    </a:lnTo>
                    <a:lnTo>
                      <a:pt x="2078" y="94"/>
                    </a:lnTo>
                    <a:lnTo>
                      <a:pt x="2078" y="94"/>
                    </a:lnTo>
                    <a:lnTo>
                      <a:pt x="2080" y="114"/>
                    </a:lnTo>
                    <a:lnTo>
                      <a:pt x="2080" y="114"/>
                    </a:lnTo>
                    <a:lnTo>
                      <a:pt x="2080" y="118"/>
                    </a:lnTo>
                    <a:lnTo>
                      <a:pt x="2080" y="118"/>
                    </a:lnTo>
                    <a:lnTo>
                      <a:pt x="2080" y="136"/>
                    </a:lnTo>
                    <a:lnTo>
                      <a:pt x="2080" y="136"/>
                    </a:lnTo>
                    <a:lnTo>
                      <a:pt x="2080" y="138"/>
                    </a:lnTo>
                    <a:lnTo>
                      <a:pt x="2080" y="138"/>
                    </a:lnTo>
                    <a:lnTo>
                      <a:pt x="2078" y="156"/>
                    </a:lnTo>
                    <a:lnTo>
                      <a:pt x="2078" y="156"/>
                    </a:lnTo>
                    <a:lnTo>
                      <a:pt x="2076" y="162"/>
                    </a:lnTo>
                    <a:lnTo>
                      <a:pt x="2076" y="162"/>
                    </a:lnTo>
                    <a:lnTo>
                      <a:pt x="2074" y="180"/>
                    </a:lnTo>
                    <a:lnTo>
                      <a:pt x="2074" y="180"/>
                    </a:lnTo>
                    <a:lnTo>
                      <a:pt x="2072" y="184"/>
                    </a:lnTo>
                    <a:lnTo>
                      <a:pt x="2072" y="184"/>
                    </a:lnTo>
                    <a:lnTo>
                      <a:pt x="2070" y="202"/>
                    </a:lnTo>
                    <a:lnTo>
                      <a:pt x="2070" y="202"/>
                    </a:lnTo>
                    <a:lnTo>
                      <a:pt x="2068" y="206"/>
                    </a:lnTo>
                    <a:lnTo>
                      <a:pt x="2068" y="206"/>
                    </a:lnTo>
                    <a:lnTo>
                      <a:pt x="2062" y="226"/>
                    </a:lnTo>
                    <a:lnTo>
                      <a:pt x="2062" y="226"/>
                    </a:lnTo>
                    <a:lnTo>
                      <a:pt x="2062" y="230"/>
                    </a:lnTo>
                    <a:lnTo>
                      <a:pt x="2062" y="230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46" y="273"/>
                    </a:lnTo>
                    <a:lnTo>
                      <a:pt x="2046" y="273"/>
                    </a:lnTo>
                    <a:lnTo>
                      <a:pt x="2044" y="279"/>
                    </a:lnTo>
                    <a:lnTo>
                      <a:pt x="2044" y="279"/>
                    </a:lnTo>
                    <a:lnTo>
                      <a:pt x="2036" y="299"/>
                    </a:lnTo>
                    <a:lnTo>
                      <a:pt x="2036" y="299"/>
                    </a:lnTo>
                    <a:lnTo>
                      <a:pt x="2022" y="325"/>
                    </a:lnTo>
                    <a:lnTo>
                      <a:pt x="2022" y="325"/>
                    </a:lnTo>
                    <a:lnTo>
                      <a:pt x="2018" y="333"/>
                    </a:lnTo>
                    <a:lnTo>
                      <a:pt x="2018" y="333"/>
                    </a:lnTo>
                    <a:lnTo>
                      <a:pt x="2008" y="353"/>
                    </a:lnTo>
                    <a:lnTo>
                      <a:pt x="2008" y="353"/>
                    </a:lnTo>
                    <a:lnTo>
                      <a:pt x="2002" y="363"/>
                    </a:lnTo>
                    <a:lnTo>
                      <a:pt x="2002" y="363"/>
                    </a:lnTo>
                    <a:lnTo>
                      <a:pt x="1990" y="381"/>
                    </a:lnTo>
                    <a:lnTo>
                      <a:pt x="1990" y="381"/>
                    </a:lnTo>
                    <a:lnTo>
                      <a:pt x="1986" y="391"/>
                    </a:lnTo>
                    <a:lnTo>
                      <a:pt x="1986" y="391"/>
                    </a:lnTo>
                    <a:lnTo>
                      <a:pt x="1972" y="411"/>
                    </a:lnTo>
                    <a:lnTo>
                      <a:pt x="1972" y="411"/>
                    </a:lnTo>
                    <a:lnTo>
                      <a:pt x="1968" y="419"/>
                    </a:lnTo>
                    <a:lnTo>
                      <a:pt x="1968" y="419"/>
                    </a:lnTo>
                    <a:lnTo>
                      <a:pt x="1926" y="477"/>
                    </a:lnTo>
                    <a:lnTo>
                      <a:pt x="1926" y="477"/>
                    </a:lnTo>
                    <a:lnTo>
                      <a:pt x="1924" y="479"/>
                    </a:lnTo>
                    <a:lnTo>
                      <a:pt x="1924" y="479"/>
                    </a:lnTo>
                    <a:lnTo>
                      <a:pt x="1902" y="507"/>
                    </a:lnTo>
                    <a:lnTo>
                      <a:pt x="1902" y="507"/>
                    </a:lnTo>
                    <a:lnTo>
                      <a:pt x="1900" y="509"/>
                    </a:lnTo>
                    <a:lnTo>
                      <a:pt x="1900" y="509"/>
                    </a:lnTo>
                    <a:lnTo>
                      <a:pt x="1876" y="539"/>
                    </a:lnTo>
                    <a:lnTo>
                      <a:pt x="1876" y="539"/>
                    </a:lnTo>
                    <a:lnTo>
                      <a:pt x="1874" y="541"/>
                    </a:lnTo>
                    <a:lnTo>
                      <a:pt x="1874" y="541"/>
                    </a:lnTo>
                    <a:lnTo>
                      <a:pt x="1850" y="569"/>
                    </a:lnTo>
                    <a:lnTo>
                      <a:pt x="1850" y="569"/>
                    </a:lnTo>
                    <a:lnTo>
                      <a:pt x="1848" y="571"/>
                    </a:lnTo>
                    <a:lnTo>
                      <a:pt x="1848" y="571"/>
                    </a:lnTo>
                    <a:lnTo>
                      <a:pt x="1822" y="599"/>
                    </a:lnTo>
                    <a:lnTo>
                      <a:pt x="1822" y="599"/>
                    </a:lnTo>
                    <a:lnTo>
                      <a:pt x="1820" y="601"/>
                    </a:lnTo>
                    <a:lnTo>
                      <a:pt x="1820" y="601"/>
                    </a:lnTo>
                    <a:lnTo>
                      <a:pt x="1778" y="645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698" y="719"/>
                    </a:lnTo>
                    <a:lnTo>
                      <a:pt x="1698" y="719"/>
                    </a:lnTo>
                    <a:lnTo>
                      <a:pt x="1698" y="721"/>
                    </a:lnTo>
                    <a:lnTo>
                      <a:pt x="1698" y="721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30" y="779"/>
                    </a:lnTo>
                    <a:lnTo>
                      <a:pt x="1630" y="779"/>
                    </a:lnTo>
                    <a:lnTo>
                      <a:pt x="1628" y="779"/>
                    </a:lnTo>
                    <a:lnTo>
                      <a:pt x="1628" y="779"/>
                    </a:lnTo>
                    <a:lnTo>
                      <a:pt x="1594" y="807"/>
                    </a:lnTo>
                    <a:lnTo>
                      <a:pt x="1594" y="807"/>
                    </a:lnTo>
                    <a:lnTo>
                      <a:pt x="1594" y="809"/>
                    </a:lnTo>
                    <a:lnTo>
                      <a:pt x="1594" y="809"/>
                    </a:lnTo>
                    <a:lnTo>
                      <a:pt x="1538" y="851"/>
                    </a:lnTo>
                    <a:lnTo>
                      <a:pt x="1480" y="893"/>
                    </a:lnTo>
                    <a:lnTo>
                      <a:pt x="1420" y="935"/>
                    </a:lnTo>
                    <a:lnTo>
                      <a:pt x="1358" y="977"/>
                    </a:lnTo>
                    <a:lnTo>
                      <a:pt x="1358" y="977"/>
                    </a:lnTo>
                    <a:lnTo>
                      <a:pt x="1314" y="1003"/>
                    </a:lnTo>
                    <a:lnTo>
                      <a:pt x="1314" y="1003"/>
                    </a:lnTo>
                    <a:lnTo>
                      <a:pt x="1260" y="1035"/>
                    </a:lnTo>
                    <a:lnTo>
                      <a:pt x="1206" y="1067"/>
                    </a:lnTo>
                    <a:lnTo>
                      <a:pt x="1152" y="1097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56" y="1145"/>
                    </a:lnTo>
                    <a:lnTo>
                      <a:pt x="1056" y="1145"/>
                    </a:lnTo>
                    <a:lnTo>
                      <a:pt x="1054" y="1145"/>
                    </a:lnTo>
                    <a:lnTo>
                      <a:pt x="1054" y="114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06" y="1213"/>
                    </a:lnTo>
                    <a:lnTo>
                      <a:pt x="842" y="1237"/>
                    </a:lnTo>
                    <a:lnTo>
                      <a:pt x="778" y="125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676" y="1291"/>
                    </a:lnTo>
                    <a:lnTo>
                      <a:pt x="676" y="1291"/>
                    </a:lnTo>
                    <a:lnTo>
                      <a:pt x="674" y="1293"/>
                    </a:lnTo>
                    <a:lnTo>
                      <a:pt x="674" y="1293"/>
                    </a:lnTo>
                    <a:lnTo>
                      <a:pt x="636" y="1303"/>
                    </a:lnTo>
                    <a:lnTo>
                      <a:pt x="636" y="1303"/>
                    </a:lnTo>
                    <a:lnTo>
                      <a:pt x="634" y="1303"/>
                    </a:lnTo>
                    <a:lnTo>
                      <a:pt x="634" y="130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54" y="1321"/>
                    </a:lnTo>
                    <a:lnTo>
                      <a:pt x="554" y="1321"/>
                    </a:lnTo>
                    <a:lnTo>
                      <a:pt x="554" y="1323"/>
                    </a:lnTo>
                    <a:lnTo>
                      <a:pt x="554" y="1323"/>
                    </a:lnTo>
                    <a:lnTo>
                      <a:pt x="476" y="1337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30" y="1349"/>
                    </a:lnTo>
                    <a:lnTo>
                      <a:pt x="330" y="1349"/>
                    </a:lnTo>
                    <a:lnTo>
                      <a:pt x="328" y="1349"/>
                    </a:lnTo>
                    <a:lnTo>
                      <a:pt x="328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78" y="1347"/>
                    </a:lnTo>
                    <a:lnTo>
                      <a:pt x="278" y="1347"/>
                    </a:lnTo>
                    <a:lnTo>
                      <a:pt x="276" y="1347"/>
                    </a:lnTo>
                    <a:lnTo>
                      <a:pt x="276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38" y="1323"/>
                    </a:lnTo>
                    <a:lnTo>
                      <a:pt x="138" y="1323"/>
                    </a:lnTo>
                    <a:lnTo>
                      <a:pt x="138" y="1321"/>
                    </a:lnTo>
                    <a:lnTo>
                      <a:pt x="138" y="1321"/>
                    </a:lnTo>
                    <a:lnTo>
                      <a:pt x="126" y="1317"/>
                    </a:lnTo>
                    <a:lnTo>
                      <a:pt x="126" y="1317"/>
                    </a:lnTo>
                    <a:lnTo>
                      <a:pt x="124" y="1317"/>
                    </a:lnTo>
                    <a:lnTo>
                      <a:pt x="124" y="1317"/>
                    </a:lnTo>
                    <a:lnTo>
                      <a:pt x="112" y="1311"/>
                    </a:lnTo>
                    <a:lnTo>
                      <a:pt x="112" y="1311"/>
                    </a:lnTo>
                    <a:lnTo>
                      <a:pt x="110" y="1311"/>
                    </a:lnTo>
                    <a:lnTo>
                      <a:pt x="110" y="1311"/>
                    </a:lnTo>
                    <a:lnTo>
                      <a:pt x="100" y="1307"/>
                    </a:lnTo>
                    <a:lnTo>
                      <a:pt x="100" y="1307"/>
                    </a:lnTo>
                    <a:lnTo>
                      <a:pt x="98" y="1305"/>
                    </a:lnTo>
                    <a:lnTo>
                      <a:pt x="98" y="1305"/>
                    </a:lnTo>
                    <a:lnTo>
                      <a:pt x="88" y="1299"/>
                    </a:lnTo>
                    <a:lnTo>
                      <a:pt x="88" y="1299"/>
                    </a:lnTo>
                    <a:lnTo>
                      <a:pt x="74" y="1291"/>
                    </a:lnTo>
                    <a:lnTo>
                      <a:pt x="74" y="1291"/>
                    </a:lnTo>
                    <a:lnTo>
                      <a:pt x="72" y="1291"/>
                    </a:lnTo>
                    <a:lnTo>
                      <a:pt x="72" y="1291"/>
                    </a:lnTo>
                    <a:lnTo>
                      <a:pt x="60" y="1283"/>
                    </a:lnTo>
                    <a:lnTo>
                      <a:pt x="60" y="1283"/>
                    </a:lnTo>
                    <a:lnTo>
                      <a:pt x="60" y="1281"/>
                    </a:lnTo>
                    <a:lnTo>
                      <a:pt x="60" y="1281"/>
                    </a:lnTo>
                    <a:lnTo>
                      <a:pt x="48" y="1273"/>
                    </a:lnTo>
                    <a:lnTo>
                      <a:pt x="48" y="1273"/>
                    </a:lnTo>
                    <a:lnTo>
                      <a:pt x="46" y="1273"/>
                    </a:lnTo>
                    <a:lnTo>
                      <a:pt x="46" y="127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26" y="1253"/>
                    </a:lnTo>
                    <a:lnTo>
                      <a:pt x="26" y="1253"/>
                    </a:lnTo>
                    <a:lnTo>
                      <a:pt x="24" y="1251"/>
                    </a:lnTo>
                    <a:lnTo>
                      <a:pt x="24" y="1251"/>
                    </a:lnTo>
                    <a:lnTo>
                      <a:pt x="18" y="1243"/>
                    </a:lnTo>
                    <a:lnTo>
                      <a:pt x="18" y="1243"/>
                    </a:lnTo>
                    <a:lnTo>
                      <a:pt x="16" y="1241"/>
                    </a:lnTo>
                    <a:lnTo>
                      <a:pt x="16" y="1241"/>
                    </a:lnTo>
                    <a:lnTo>
                      <a:pt x="8" y="1229"/>
                    </a:lnTo>
                    <a:lnTo>
                      <a:pt x="8" y="1229"/>
                    </a:lnTo>
                    <a:lnTo>
                      <a:pt x="6" y="1227"/>
                    </a:lnTo>
                    <a:lnTo>
                      <a:pt x="6" y="1227"/>
                    </a:lnTo>
                    <a:lnTo>
                      <a:pt x="0" y="1217"/>
                    </a:lnTo>
                    <a:lnTo>
                      <a:pt x="318" y="1770"/>
                    </a:lnTo>
                    <a:lnTo>
                      <a:pt x="318" y="1770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4"/>
                    </a:lnTo>
                    <a:lnTo>
                      <a:pt x="318" y="1774"/>
                    </a:lnTo>
                    <a:lnTo>
                      <a:pt x="320" y="1774"/>
                    </a:lnTo>
                    <a:lnTo>
                      <a:pt x="320" y="1774"/>
                    </a:lnTo>
                    <a:lnTo>
                      <a:pt x="322" y="1778"/>
                    </a:lnTo>
                    <a:lnTo>
                      <a:pt x="322" y="1778"/>
                    </a:lnTo>
                    <a:lnTo>
                      <a:pt x="324" y="1780"/>
                    </a:lnTo>
                    <a:lnTo>
                      <a:pt x="324" y="1780"/>
                    </a:lnTo>
                    <a:lnTo>
                      <a:pt x="324" y="1782"/>
                    </a:lnTo>
                    <a:lnTo>
                      <a:pt x="324" y="1782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2" y="1790"/>
                    </a:lnTo>
                    <a:lnTo>
                      <a:pt x="332" y="1790"/>
                    </a:lnTo>
                    <a:lnTo>
                      <a:pt x="334" y="1794"/>
                    </a:lnTo>
                    <a:lnTo>
                      <a:pt x="334" y="1794"/>
                    </a:lnTo>
                    <a:lnTo>
                      <a:pt x="336" y="1796"/>
                    </a:lnTo>
                    <a:lnTo>
                      <a:pt x="336" y="1796"/>
                    </a:lnTo>
                    <a:lnTo>
                      <a:pt x="340" y="1798"/>
                    </a:lnTo>
                    <a:lnTo>
                      <a:pt x="340" y="1798"/>
                    </a:lnTo>
                    <a:lnTo>
                      <a:pt x="340" y="1800"/>
                    </a:lnTo>
                    <a:lnTo>
                      <a:pt x="340" y="1800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8" y="1806"/>
                    </a:lnTo>
                    <a:lnTo>
                      <a:pt x="348" y="1806"/>
                    </a:lnTo>
                    <a:lnTo>
                      <a:pt x="352" y="1808"/>
                    </a:lnTo>
                    <a:lnTo>
                      <a:pt x="352" y="1808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8" y="1812"/>
                    </a:lnTo>
                    <a:lnTo>
                      <a:pt x="358" y="1812"/>
                    </a:lnTo>
                    <a:lnTo>
                      <a:pt x="364" y="1816"/>
                    </a:lnTo>
                    <a:lnTo>
                      <a:pt x="364" y="1816"/>
                    </a:lnTo>
                    <a:lnTo>
                      <a:pt x="366" y="1818"/>
                    </a:lnTo>
                    <a:lnTo>
                      <a:pt x="366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20"/>
                    </a:lnTo>
                    <a:lnTo>
                      <a:pt x="368" y="1820"/>
                    </a:lnTo>
                    <a:lnTo>
                      <a:pt x="374" y="1822"/>
                    </a:lnTo>
                    <a:lnTo>
                      <a:pt x="374" y="1822"/>
                    </a:lnTo>
                    <a:lnTo>
                      <a:pt x="378" y="1824"/>
                    </a:lnTo>
                    <a:lnTo>
                      <a:pt x="378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6" y="1828"/>
                    </a:lnTo>
                    <a:lnTo>
                      <a:pt x="386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90" y="1828"/>
                    </a:lnTo>
                    <a:lnTo>
                      <a:pt x="390" y="1828"/>
                    </a:lnTo>
                    <a:lnTo>
                      <a:pt x="392" y="1830"/>
                    </a:lnTo>
                    <a:lnTo>
                      <a:pt x="392" y="1830"/>
                    </a:lnTo>
                    <a:lnTo>
                      <a:pt x="396" y="1830"/>
                    </a:lnTo>
                    <a:lnTo>
                      <a:pt x="396" y="1830"/>
                    </a:lnTo>
                    <a:lnTo>
                      <a:pt x="400" y="1832"/>
                    </a:lnTo>
                    <a:lnTo>
                      <a:pt x="400" y="1832"/>
                    </a:lnTo>
                    <a:lnTo>
                      <a:pt x="402" y="1832"/>
                    </a:lnTo>
                    <a:lnTo>
                      <a:pt x="402" y="1832"/>
                    </a:lnTo>
                    <a:lnTo>
                      <a:pt x="402" y="1834"/>
                    </a:lnTo>
                    <a:lnTo>
                      <a:pt x="402" y="1834"/>
                    </a:lnTo>
                    <a:lnTo>
                      <a:pt x="406" y="1834"/>
                    </a:lnTo>
                    <a:lnTo>
                      <a:pt x="406" y="1834"/>
                    </a:lnTo>
                    <a:lnTo>
                      <a:pt x="410" y="1836"/>
                    </a:lnTo>
                    <a:lnTo>
                      <a:pt x="410" y="1836"/>
                    </a:lnTo>
                    <a:lnTo>
                      <a:pt x="412" y="1836"/>
                    </a:lnTo>
                    <a:lnTo>
                      <a:pt x="412" y="1836"/>
                    </a:lnTo>
                    <a:lnTo>
                      <a:pt x="414" y="1836"/>
                    </a:lnTo>
                    <a:lnTo>
                      <a:pt x="414" y="1836"/>
                    </a:lnTo>
                    <a:lnTo>
                      <a:pt x="416" y="1838"/>
                    </a:lnTo>
                    <a:lnTo>
                      <a:pt x="416" y="1838"/>
                    </a:lnTo>
                    <a:lnTo>
                      <a:pt x="422" y="1838"/>
                    </a:lnTo>
                    <a:lnTo>
                      <a:pt x="422" y="1838"/>
                    </a:lnTo>
                    <a:lnTo>
                      <a:pt x="424" y="1840"/>
                    </a:lnTo>
                    <a:lnTo>
                      <a:pt x="424" y="1840"/>
                    </a:lnTo>
                    <a:lnTo>
                      <a:pt x="426" y="1840"/>
                    </a:lnTo>
                    <a:lnTo>
                      <a:pt x="426" y="1840"/>
                    </a:lnTo>
                    <a:lnTo>
                      <a:pt x="428" y="1840"/>
                    </a:lnTo>
                    <a:lnTo>
                      <a:pt x="428" y="1840"/>
                    </a:lnTo>
                    <a:lnTo>
                      <a:pt x="434" y="1842"/>
                    </a:lnTo>
                    <a:lnTo>
                      <a:pt x="434" y="1842"/>
                    </a:lnTo>
                    <a:lnTo>
                      <a:pt x="436" y="1842"/>
                    </a:lnTo>
                    <a:lnTo>
                      <a:pt x="436" y="1842"/>
                    </a:lnTo>
                    <a:lnTo>
                      <a:pt x="438" y="1842"/>
                    </a:lnTo>
                    <a:lnTo>
                      <a:pt x="438" y="1842"/>
                    </a:lnTo>
                    <a:lnTo>
                      <a:pt x="440" y="1842"/>
                    </a:lnTo>
                    <a:lnTo>
                      <a:pt x="440" y="1842"/>
                    </a:lnTo>
                    <a:lnTo>
                      <a:pt x="446" y="1844"/>
                    </a:lnTo>
                    <a:lnTo>
                      <a:pt x="446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2" y="1844"/>
                    </a:lnTo>
                    <a:lnTo>
                      <a:pt x="452" y="1844"/>
                    </a:lnTo>
                    <a:lnTo>
                      <a:pt x="458" y="1846"/>
                    </a:lnTo>
                    <a:lnTo>
                      <a:pt x="458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4" y="1846"/>
                    </a:lnTo>
                    <a:lnTo>
                      <a:pt x="464" y="1846"/>
                    </a:lnTo>
                    <a:lnTo>
                      <a:pt x="470" y="1846"/>
                    </a:lnTo>
                    <a:lnTo>
                      <a:pt x="470" y="1846"/>
                    </a:lnTo>
                    <a:lnTo>
                      <a:pt x="476" y="1848"/>
                    </a:lnTo>
                    <a:lnTo>
                      <a:pt x="476" y="1848"/>
                    </a:lnTo>
                    <a:lnTo>
                      <a:pt x="482" y="1848"/>
                    </a:lnTo>
                    <a:lnTo>
                      <a:pt x="482" y="1848"/>
                    </a:lnTo>
                    <a:lnTo>
                      <a:pt x="490" y="1848"/>
                    </a:lnTo>
                    <a:lnTo>
                      <a:pt x="490" y="1848"/>
                    </a:lnTo>
                    <a:lnTo>
                      <a:pt x="496" y="1848"/>
                    </a:lnTo>
                    <a:lnTo>
                      <a:pt x="496" y="1848"/>
                    </a:lnTo>
                    <a:lnTo>
                      <a:pt x="502" y="1848"/>
                    </a:lnTo>
                    <a:lnTo>
                      <a:pt x="502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8" y="1848"/>
                    </a:lnTo>
                    <a:lnTo>
                      <a:pt x="508" y="1848"/>
                    </a:lnTo>
                    <a:lnTo>
                      <a:pt x="514" y="1848"/>
                    </a:lnTo>
                    <a:lnTo>
                      <a:pt x="514" y="1848"/>
                    </a:lnTo>
                    <a:lnTo>
                      <a:pt x="518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8" y="1848"/>
                    </a:lnTo>
                    <a:lnTo>
                      <a:pt x="528" y="1848"/>
                    </a:lnTo>
                    <a:lnTo>
                      <a:pt x="534" y="1848"/>
                    </a:lnTo>
                    <a:lnTo>
                      <a:pt x="534" y="1848"/>
                    </a:lnTo>
                    <a:lnTo>
                      <a:pt x="540" y="1848"/>
                    </a:lnTo>
                    <a:lnTo>
                      <a:pt x="540" y="1848"/>
                    </a:lnTo>
                    <a:lnTo>
                      <a:pt x="548" y="1848"/>
                    </a:lnTo>
                    <a:lnTo>
                      <a:pt x="548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4" y="1848"/>
                    </a:lnTo>
                    <a:lnTo>
                      <a:pt x="554" y="1848"/>
                    </a:lnTo>
                    <a:lnTo>
                      <a:pt x="560" y="1848"/>
                    </a:lnTo>
                    <a:lnTo>
                      <a:pt x="560" y="1848"/>
                    </a:lnTo>
                    <a:lnTo>
                      <a:pt x="564" y="1848"/>
                    </a:lnTo>
                    <a:lnTo>
                      <a:pt x="564" y="1848"/>
                    </a:lnTo>
                    <a:lnTo>
                      <a:pt x="566" y="1848"/>
                    </a:lnTo>
                    <a:lnTo>
                      <a:pt x="566" y="1848"/>
                    </a:lnTo>
                    <a:lnTo>
                      <a:pt x="568" y="1846"/>
                    </a:lnTo>
                    <a:lnTo>
                      <a:pt x="568" y="1846"/>
                    </a:lnTo>
                    <a:lnTo>
                      <a:pt x="574" y="1846"/>
                    </a:lnTo>
                    <a:lnTo>
                      <a:pt x="574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8" y="1846"/>
                    </a:lnTo>
                    <a:lnTo>
                      <a:pt x="588" y="1846"/>
                    </a:lnTo>
                    <a:lnTo>
                      <a:pt x="594" y="1844"/>
                    </a:lnTo>
                    <a:lnTo>
                      <a:pt x="594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602" y="1844"/>
                    </a:lnTo>
                    <a:lnTo>
                      <a:pt x="602" y="1844"/>
                    </a:lnTo>
                    <a:lnTo>
                      <a:pt x="610" y="1842"/>
                    </a:lnTo>
                    <a:lnTo>
                      <a:pt x="610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6" y="1842"/>
                    </a:lnTo>
                    <a:lnTo>
                      <a:pt x="616" y="1842"/>
                    </a:lnTo>
                    <a:lnTo>
                      <a:pt x="624" y="1840"/>
                    </a:lnTo>
                    <a:lnTo>
                      <a:pt x="624" y="1840"/>
                    </a:lnTo>
                    <a:lnTo>
                      <a:pt x="632" y="1840"/>
                    </a:lnTo>
                    <a:lnTo>
                      <a:pt x="632" y="1840"/>
                    </a:lnTo>
                    <a:lnTo>
                      <a:pt x="638" y="1838"/>
                    </a:lnTo>
                    <a:lnTo>
                      <a:pt x="638" y="1838"/>
                    </a:lnTo>
                    <a:lnTo>
                      <a:pt x="646" y="1838"/>
                    </a:lnTo>
                    <a:lnTo>
                      <a:pt x="646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54" y="1836"/>
                    </a:lnTo>
                    <a:lnTo>
                      <a:pt x="654" y="1836"/>
                    </a:lnTo>
                    <a:lnTo>
                      <a:pt x="662" y="1834"/>
                    </a:lnTo>
                    <a:lnTo>
                      <a:pt x="662" y="1834"/>
                    </a:lnTo>
                    <a:lnTo>
                      <a:pt x="670" y="1834"/>
                    </a:lnTo>
                    <a:lnTo>
                      <a:pt x="670" y="1834"/>
                    </a:lnTo>
                    <a:lnTo>
                      <a:pt x="678" y="1832"/>
                    </a:lnTo>
                    <a:lnTo>
                      <a:pt x="678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6" y="1830"/>
                    </a:lnTo>
                    <a:lnTo>
                      <a:pt x="686" y="1830"/>
                    </a:lnTo>
                    <a:lnTo>
                      <a:pt x="694" y="1828"/>
                    </a:lnTo>
                    <a:lnTo>
                      <a:pt x="694" y="1828"/>
                    </a:lnTo>
                    <a:lnTo>
                      <a:pt x="702" y="1828"/>
                    </a:lnTo>
                    <a:lnTo>
                      <a:pt x="702" y="1828"/>
                    </a:lnTo>
                    <a:lnTo>
                      <a:pt x="710" y="1826"/>
                    </a:lnTo>
                    <a:lnTo>
                      <a:pt x="710" y="1826"/>
                    </a:lnTo>
                    <a:lnTo>
                      <a:pt x="718" y="1824"/>
                    </a:lnTo>
                    <a:lnTo>
                      <a:pt x="718" y="1824"/>
                    </a:lnTo>
                    <a:lnTo>
                      <a:pt x="728" y="1822"/>
                    </a:lnTo>
                    <a:lnTo>
                      <a:pt x="728" y="1822"/>
                    </a:lnTo>
                    <a:lnTo>
                      <a:pt x="736" y="1820"/>
                    </a:lnTo>
                    <a:lnTo>
                      <a:pt x="736" y="1820"/>
                    </a:lnTo>
                    <a:lnTo>
                      <a:pt x="744" y="1818"/>
                    </a:lnTo>
                    <a:lnTo>
                      <a:pt x="744" y="1818"/>
                    </a:lnTo>
                    <a:lnTo>
                      <a:pt x="754" y="1816"/>
                    </a:lnTo>
                    <a:lnTo>
                      <a:pt x="754" y="1816"/>
                    </a:lnTo>
                    <a:lnTo>
                      <a:pt x="764" y="1814"/>
                    </a:lnTo>
                    <a:lnTo>
                      <a:pt x="764" y="1814"/>
                    </a:lnTo>
                    <a:lnTo>
                      <a:pt x="772" y="1810"/>
                    </a:lnTo>
                    <a:lnTo>
                      <a:pt x="772" y="1810"/>
                    </a:lnTo>
                    <a:lnTo>
                      <a:pt x="782" y="1808"/>
                    </a:lnTo>
                    <a:lnTo>
                      <a:pt x="782" y="1808"/>
                    </a:lnTo>
                    <a:lnTo>
                      <a:pt x="792" y="1806"/>
                    </a:lnTo>
                    <a:lnTo>
                      <a:pt x="792" y="1806"/>
                    </a:lnTo>
                    <a:lnTo>
                      <a:pt x="802" y="1802"/>
                    </a:lnTo>
                    <a:lnTo>
                      <a:pt x="802" y="1802"/>
                    </a:lnTo>
                    <a:lnTo>
                      <a:pt x="812" y="1800"/>
                    </a:lnTo>
                    <a:lnTo>
                      <a:pt x="812" y="1800"/>
                    </a:lnTo>
                    <a:lnTo>
                      <a:pt x="822" y="1798"/>
                    </a:lnTo>
                    <a:lnTo>
                      <a:pt x="822" y="1798"/>
                    </a:lnTo>
                    <a:lnTo>
                      <a:pt x="830" y="1796"/>
                    </a:lnTo>
                    <a:lnTo>
                      <a:pt x="830" y="1796"/>
                    </a:lnTo>
                    <a:lnTo>
                      <a:pt x="830" y="1794"/>
                    </a:lnTo>
                    <a:lnTo>
                      <a:pt x="830" y="1794"/>
                    </a:lnTo>
                    <a:lnTo>
                      <a:pt x="832" y="1794"/>
                    </a:lnTo>
                    <a:lnTo>
                      <a:pt x="832" y="1794"/>
                    </a:lnTo>
                    <a:lnTo>
                      <a:pt x="842" y="1792"/>
                    </a:lnTo>
                    <a:lnTo>
                      <a:pt x="842" y="1792"/>
                    </a:lnTo>
                    <a:lnTo>
                      <a:pt x="854" y="1788"/>
                    </a:lnTo>
                    <a:lnTo>
                      <a:pt x="854" y="1788"/>
                    </a:lnTo>
                    <a:lnTo>
                      <a:pt x="864" y="1784"/>
                    </a:lnTo>
                    <a:lnTo>
                      <a:pt x="864" y="1784"/>
                    </a:lnTo>
                    <a:lnTo>
                      <a:pt x="868" y="1784"/>
                    </a:lnTo>
                    <a:lnTo>
                      <a:pt x="868" y="1784"/>
                    </a:lnTo>
                    <a:lnTo>
                      <a:pt x="870" y="1782"/>
                    </a:lnTo>
                    <a:lnTo>
                      <a:pt x="870" y="1782"/>
                    </a:lnTo>
                    <a:lnTo>
                      <a:pt x="874" y="1782"/>
                    </a:lnTo>
                    <a:lnTo>
                      <a:pt x="874" y="1782"/>
                    </a:lnTo>
                    <a:lnTo>
                      <a:pt x="886" y="1778"/>
                    </a:lnTo>
                    <a:lnTo>
                      <a:pt x="886" y="1778"/>
                    </a:lnTo>
                    <a:lnTo>
                      <a:pt x="896" y="1774"/>
                    </a:lnTo>
                    <a:lnTo>
                      <a:pt x="896" y="1774"/>
                    </a:lnTo>
                    <a:lnTo>
                      <a:pt x="906" y="1770"/>
                    </a:lnTo>
                    <a:lnTo>
                      <a:pt x="906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16" y="1768"/>
                    </a:lnTo>
                    <a:lnTo>
                      <a:pt x="916" y="1768"/>
                    </a:lnTo>
                    <a:lnTo>
                      <a:pt x="926" y="1764"/>
                    </a:lnTo>
                    <a:lnTo>
                      <a:pt x="926" y="1764"/>
                    </a:lnTo>
                    <a:lnTo>
                      <a:pt x="936" y="1760"/>
                    </a:lnTo>
                    <a:lnTo>
                      <a:pt x="936" y="1760"/>
                    </a:lnTo>
                    <a:lnTo>
                      <a:pt x="946" y="1758"/>
                    </a:lnTo>
                    <a:lnTo>
                      <a:pt x="946" y="1758"/>
                    </a:lnTo>
                    <a:lnTo>
                      <a:pt x="946" y="1756"/>
                    </a:lnTo>
                    <a:lnTo>
                      <a:pt x="946" y="1756"/>
                    </a:lnTo>
                    <a:lnTo>
                      <a:pt x="948" y="1756"/>
                    </a:lnTo>
                    <a:lnTo>
                      <a:pt x="948" y="1756"/>
                    </a:lnTo>
                    <a:lnTo>
                      <a:pt x="954" y="1754"/>
                    </a:lnTo>
                    <a:lnTo>
                      <a:pt x="954" y="1754"/>
                    </a:lnTo>
                    <a:lnTo>
                      <a:pt x="964" y="1750"/>
                    </a:lnTo>
                    <a:lnTo>
                      <a:pt x="964" y="1750"/>
                    </a:lnTo>
                    <a:lnTo>
                      <a:pt x="972" y="1748"/>
                    </a:lnTo>
                    <a:lnTo>
                      <a:pt x="972" y="1748"/>
                    </a:lnTo>
                    <a:lnTo>
                      <a:pt x="982" y="1744"/>
                    </a:lnTo>
                    <a:lnTo>
                      <a:pt x="982" y="1744"/>
                    </a:lnTo>
                    <a:lnTo>
                      <a:pt x="988" y="1742"/>
                    </a:lnTo>
                    <a:lnTo>
                      <a:pt x="988" y="1742"/>
                    </a:lnTo>
                    <a:lnTo>
                      <a:pt x="996" y="1738"/>
                    </a:lnTo>
                    <a:lnTo>
                      <a:pt x="996" y="1738"/>
                    </a:lnTo>
                    <a:lnTo>
                      <a:pt x="1002" y="1736"/>
                    </a:lnTo>
                    <a:lnTo>
                      <a:pt x="1002" y="1736"/>
                    </a:lnTo>
                    <a:lnTo>
                      <a:pt x="1010" y="1734"/>
                    </a:lnTo>
                    <a:lnTo>
                      <a:pt x="1010" y="1734"/>
                    </a:lnTo>
                    <a:lnTo>
                      <a:pt x="1016" y="1730"/>
                    </a:lnTo>
                    <a:lnTo>
                      <a:pt x="1016" y="1730"/>
                    </a:lnTo>
                    <a:lnTo>
                      <a:pt x="1024" y="1728"/>
                    </a:lnTo>
                    <a:lnTo>
                      <a:pt x="1024" y="1728"/>
                    </a:lnTo>
                    <a:lnTo>
                      <a:pt x="1030" y="1726"/>
                    </a:lnTo>
                    <a:lnTo>
                      <a:pt x="1030" y="1726"/>
                    </a:lnTo>
                    <a:lnTo>
                      <a:pt x="1038" y="1722"/>
                    </a:lnTo>
                    <a:lnTo>
                      <a:pt x="1038" y="1722"/>
                    </a:lnTo>
                    <a:lnTo>
                      <a:pt x="1042" y="1720"/>
                    </a:lnTo>
                    <a:lnTo>
                      <a:pt x="1042" y="1720"/>
                    </a:lnTo>
                    <a:lnTo>
                      <a:pt x="1048" y="1718"/>
                    </a:lnTo>
                    <a:lnTo>
                      <a:pt x="1048" y="1718"/>
                    </a:lnTo>
                    <a:lnTo>
                      <a:pt x="1052" y="1716"/>
                    </a:lnTo>
                    <a:lnTo>
                      <a:pt x="1052" y="1716"/>
                    </a:lnTo>
                    <a:lnTo>
                      <a:pt x="1058" y="1714"/>
                    </a:lnTo>
                    <a:lnTo>
                      <a:pt x="1062" y="1712"/>
                    </a:lnTo>
                    <a:lnTo>
                      <a:pt x="1062" y="1712"/>
                    </a:lnTo>
                    <a:lnTo>
                      <a:pt x="1066" y="1710"/>
                    </a:lnTo>
                    <a:lnTo>
                      <a:pt x="1066" y="1710"/>
                    </a:lnTo>
                    <a:lnTo>
                      <a:pt x="1072" y="1708"/>
                    </a:lnTo>
                    <a:lnTo>
                      <a:pt x="1072" y="1708"/>
                    </a:lnTo>
                    <a:lnTo>
                      <a:pt x="1076" y="1706"/>
                    </a:lnTo>
                    <a:lnTo>
                      <a:pt x="1076" y="1706"/>
                    </a:lnTo>
                    <a:lnTo>
                      <a:pt x="1082" y="1704"/>
                    </a:lnTo>
                    <a:lnTo>
                      <a:pt x="1082" y="1704"/>
                    </a:lnTo>
                    <a:lnTo>
                      <a:pt x="1086" y="1702"/>
                    </a:lnTo>
                    <a:lnTo>
                      <a:pt x="1086" y="1702"/>
                    </a:lnTo>
                    <a:lnTo>
                      <a:pt x="1092" y="1700"/>
                    </a:lnTo>
                    <a:lnTo>
                      <a:pt x="1092" y="1700"/>
                    </a:lnTo>
                    <a:lnTo>
                      <a:pt x="1096" y="1698"/>
                    </a:lnTo>
                    <a:lnTo>
                      <a:pt x="1096" y="1698"/>
                    </a:lnTo>
                    <a:lnTo>
                      <a:pt x="1100" y="1696"/>
                    </a:lnTo>
                    <a:lnTo>
                      <a:pt x="1100" y="1696"/>
                    </a:lnTo>
                    <a:lnTo>
                      <a:pt x="1104" y="1696"/>
                    </a:lnTo>
                    <a:lnTo>
                      <a:pt x="1104" y="1696"/>
                    </a:lnTo>
                    <a:lnTo>
                      <a:pt x="1108" y="1694"/>
                    </a:lnTo>
                    <a:lnTo>
                      <a:pt x="1112" y="1692"/>
                    </a:lnTo>
                    <a:lnTo>
                      <a:pt x="1112" y="1692"/>
                    </a:lnTo>
                    <a:lnTo>
                      <a:pt x="1116" y="1690"/>
                    </a:lnTo>
                    <a:lnTo>
                      <a:pt x="1118" y="1688"/>
                    </a:lnTo>
                    <a:lnTo>
                      <a:pt x="1118" y="1688"/>
                    </a:lnTo>
                    <a:lnTo>
                      <a:pt x="1122" y="1688"/>
                    </a:lnTo>
                    <a:lnTo>
                      <a:pt x="1122" y="1688"/>
                    </a:lnTo>
                    <a:lnTo>
                      <a:pt x="1126" y="1686"/>
                    </a:lnTo>
                    <a:lnTo>
                      <a:pt x="1126" y="1686"/>
                    </a:lnTo>
                    <a:lnTo>
                      <a:pt x="1130" y="1684"/>
                    </a:lnTo>
                    <a:lnTo>
                      <a:pt x="1130" y="1684"/>
                    </a:lnTo>
                    <a:lnTo>
                      <a:pt x="1134" y="1682"/>
                    </a:lnTo>
                    <a:lnTo>
                      <a:pt x="1134" y="1682"/>
                    </a:lnTo>
                    <a:lnTo>
                      <a:pt x="1136" y="1682"/>
                    </a:lnTo>
                    <a:lnTo>
                      <a:pt x="1136" y="1682"/>
                    </a:lnTo>
                    <a:lnTo>
                      <a:pt x="1140" y="1680"/>
                    </a:lnTo>
                    <a:lnTo>
                      <a:pt x="1140" y="1680"/>
                    </a:lnTo>
                    <a:lnTo>
                      <a:pt x="1144" y="1678"/>
                    </a:lnTo>
                    <a:lnTo>
                      <a:pt x="1144" y="1678"/>
                    </a:lnTo>
                    <a:lnTo>
                      <a:pt x="1148" y="1676"/>
                    </a:lnTo>
                    <a:lnTo>
                      <a:pt x="1148" y="1676"/>
                    </a:lnTo>
                    <a:lnTo>
                      <a:pt x="1150" y="1674"/>
                    </a:lnTo>
                    <a:lnTo>
                      <a:pt x="1150" y="1674"/>
                    </a:lnTo>
                    <a:lnTo>
                      <a:pt x="1154" y="1674"/>
                    </a:lnTo>
                    <a:lnTo>
                      <a:pt x="1154" y="1674"/>
                    </a:lnTo>
                    <a:lnTo>
                      <a:pt x="1158" y="1672"/>
                    </a:lnTo>
                    <a:lnTo>
                      <a:pt x="1158" y="1672"/>
                    </a:lnTo>
                    <a:lnTo>
                      <a:pt x="1162" y="1670"/>
                    </a:lnTo>
                    <a:lnTo>
                      <a:pt x="1164" y="1668"/>
                    </a:lnTo>
                    <a:lnTo>
                      <a:pt x="1164" y="1668"/>
                    </a:lnTo>
                    <a:lnTo>
                      <a:pt x="1168" y="1666"/>
                    </a:lnTo>
                    <a:lnTo>
                      <a:pt x="1178" y="1662"/>
                    </a:lnTo>
                    <a:lnTo>
                      <a:pt x="1178" y="1662"/>
                    </a:lnTo>
                    <a:lnTo>
                      <a:pt x="1182" y="1662"/>
                    </a:lnTo>
                    <a:lnTo>
                      <a:pt x="1182" y="1662"/>
                    </a:lnTo>
                    <a:lnTo>
                      <a:pt x="1184" y="1660"/>
                    </a:lnTo>
                    <a:lnTo>
                      <a:pt x="1184" y="1660"/>
                    </a:lnTo>
                    <a:lnTo>
                      <a:pt x="1188" y="1658"/>
                    </a:lnTo>
                    <a:lnTo>
                      <a:pt x="1188" y="1658"/>
                    </a:lnTo>
                    <a:lnTo>
                      <a:pt x="1190" y="1656"/>
                    </a:lnTo>
                    <a:lnTo>
                      <a:pt x="1190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6" y="1654"/>
                    </a:lnTo>
                    <a:lnTo>
                      <a:pt x="1200" y="1652"/>
                    </a:lnTo>
                    <a:lnTo>
                      <a:pt x="1200" y="1652"/>
                    </a:lnTo>
                    <a:lnTo>
                      <a:pt x="1202" y="1652"/>
                    </a:lnTo>
                    <a:lnTo>
                      <a:pt x="1202" y="1652"/>
                    </a:lnTo>
                    <a:lnTo>
                      <a:pt x="1206" y="1650"/>
                    </a:lnTo>
                    <a:lnTo>
                      <a:pt x="1206" y="1650"/>
                    </a:lnTo>
                    <a:lnTo>
                      <a:pt x="1210" y="1648"/>
                    </a:lnTo>
                    <a:lnTo>
                      <a:pt x="1210" y="1648"/>
                    </a:lnTo>
                    <a:lnTo>
                      <a:pt x="1212" y="1646"/>
                    </a:lnTo>
                    <a:lnTo>
                      <a:pt x="1212" y="1646"/>
                    </a:lnTo>
                    <a:lnTo>
                      <a:pt x="1216" y="1646"/>
                    </a:lnTo>
                    <a:lnTo>
                      <a:pt x="1216" y="1646"/>
                    </a:lnTo>
                    <a:lnTo>
                      <a:pt x="1218" y="1644"/>
                    </a:lnTo>
                    <a:lnTo>
                      <a:pt x="1218" y="1644"/>
                    </a:lnTo>
                    <a:lnTo>
                      <a:pt x="1222" y="1642"/>
                    </a:lnTo>
                    <a:lnTo>
                      <a:pt x="1222" y="1642"/>
                    </a:lnTo>
                    <a:lnTo>
                      <a:pt x="1224" y="1640"/>
                    </a:lnTo>
                    <a:lnTo>
                      <a:pt x="1224" y="1640"/>
                    </a:lnTo>
                    <a:lnTo>
                      <a:pt x="1228" y="1640"/>
                    </a:lnTo>
                    <a:lnTo>
                      <a:pt x="1228" y="1640"/>
                    </a:lnTo>
                    <a:lnTo>
                      <a:pt x="1232" y="1638"/>
                    </a:lnTo>
                    <a:lnTo>
                      <a:pt x="1232" y="1638"/>
                    </a:lnTo>
                    <a:lnTo>
                      <a:pt x="1234" y="1636"/>
                    </a:lnTo>
                    <a:lnTo>
                      <a:pt x="1234" y="1636"/>
                    </a:lnTo>
                    <a:lnTo>
                      <a:pt x="1236" y="1636"/>
                    </a:lnTo>
                    <a:lnTo>
                      <a:pt x="1236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4"/>
                    </a:lnTo>
                    <a:lnTo>
                      <a:pt x="1238" y="1634"/>
                    </a:lnTo>
                    <a:lnTo>
                      <a:pt x="1242" y="1632"/>
                    </a:lnTo>
                    <a:lnTo>
                      <a:pt x="1242" y="1632"/>
                    </a:lnTo>
                    <a:lnTo>
                      <a:pt x="1246" y="1632"/>
                    </a:lnTo>
                    <a:lnTo>
                      <a:pt x="1246" y="1632"/>
                    </a:lnTo>
                    <a:lnTo>
                      <a:pt x="1250" y="1630"/>
                    </a:lnTo>
                    <a:lnTo>
                      <a:pt x="1250" y="1630"/>
                    </a:lnTo>
                    <a:lnTo>
                      <a:pt x="1254" y="1628"/>
                    </a:lnTo>
                    <a:lnTo>
                      <a:pt x="1254" y="1628"/>
                    </a:lnTo>
                    <a:lnTo>
                      <a:pt x="1258" y="1626"/>
                    </a:lnTo>
                    <a:lnTo>
                      <a:pt x="1258" y="1626"/>
                    </a:lnTo>
                    <a:lnTo>
                      <a:pt x="1262" y="1624"/>
                    </a:lnTo>
                    <a:lnTo>
                      <a:pt x="1262" y="1624"/>
                    </a:lnTo>
                    <a:lnTo>
                      <a:pt x="1266" y="1622"/>
                    </a:lnTo>
                    <a:lnTo>
                      <a:pt x="1266" y="1622"/>
                    </a:lnTo>
                    <a:lnTo>
                      <a:pt x="1268" y="1620"/>
                    </a:lnTo>
                    <a:lnTo>
                      <a:pt x="1268" y="1620"/>
                    </a:lnTo>
                    <a:lnTo>
                      <a:pt x="1272" y="1618"/>
                    </a:lnTo>
                    <a:lnTo>
                      <a:pt x="1272" y="1618"/>
                    </a:lnTo>
                    <a:lnTo>
                      <a:pt x="1276" y="1616"/>
                    </a:lnTo>
                    <a:lnTo>
                      <a:pt x="1276" y="1616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4" y="1612"/>
                    </a:lnTo>
                    <a:lnTo>
                      <a:pt x="1284" y="1612"/>
                    </a:lnTo>
                    <a:lnTo>
                      <a:pt x="1288" y="1610"/>
                    </a:lnTo>
                    <a:lnTo>
                      <a:pt x="1288" y="1610"/>
                    </a:lnTo>
                    <a:lnTo>
                      <a:pt x="1292" y="1608"/>
                    </a:lnTo>
                    <a:lnTo>
                      <a:pt x="1292" y="1608"/>
                    </a:lnTo>
                    <a:lnTo>
                      <a:pt x="1298" y="1604"/>
                    </a:lnTo>
                    <a:lnTo>
                      <a:pt x="1298" y="1604"/>
                    </a:lnTo>
                    <a:lnTo>
                      <a:pt x="1304" y="1602"/>
                    </a:lnTo>
                    <a:lnTo>
                      <a:pt x="1304" y="1602"/>
                    </a:lnTo>
                    <a:lnTo>
                      <a:pt x="1310" y="1598"/>
                    </a:lnTo>
                    <a:lnTo>
                      <a:pt x="1310" y="1598"/>
                    </a:lnTo>
                    <a:lnTo>
                      <a:pt x="1316" y="1596"/>
                    </a:lnTo>
                    <a:lnTo>
                      <a:pt x="1316" y="1596"/>
                    </a:lnTo>
                    <a:lnTo>
                      <a:pt x="1320" y="1594"/>
                    </a:lnTo>
                    <a:lnTo>
                      <a:pt x="1320" y="1594"/>
                    </a:lnTo>
                    <a:lnTo>
                      <a:pt x="1322" y="1592"/>
                    </a:lnTo>
                    <a:lnTo>
                      <a:pt x="1322" y="1592"/>
                    </a:lnTo>
                    <a:lnTo>
                      <a:pt x="1330" y="1590"/>
                    </a:lnTo>
                    <a:lnTo>
                      <a:pt x="1330" y="1590"/>
                    </a:lnTo>
                    <a:lnTo>
                      <a:pt x="1342" y="1582"/>
                    </a:lnTo>
                    <a:lnTo>
                      <a:pt x="1342" y="1582"/>
                    </a:lnTo>
                    <a:lnTo>
                      <a:pt x="1356" y="1576"/>
                    </a:lnTo>
                    <a:lnTo>
                      <a:pt x="1356" y="1576"/>
                    </a:lnTo>
                    <a:lnTo>
                      <a:pt x="1364" y="1572"/>
                    </a:lnTo>
                    <a:lnTo>
                      <a:pt x="1366" y="1570"/>
                    </a:lnTo>
                    <a:lnTo>
                      <a:pt x="1366" y="1570"/>
                    </a:lnTo>
                    <a:lnTo>
                      <a:pt x="1370" y="1568"/>
                    </a:lnTo>
                    <a:lnTo>
                      <a:pt x="1370" y="1568"/>
                    </a:lnTo>
                    <a:lnTo>
                      <a:pt x="1372" y="1568"/>
                    </a:lnTo>
                    <a:lnTo>
                      <a:pt x="1372" y="1568"/>
                    </a:lnTo>
                    <a:lnTo>
                      <a:pt x="1372" y="1566"/>
                    </a:lnTo>
                    <a:lnTo>
                      <a:pt x="1372" y="1566"/>
                    </a:lnTo>
                    <a:lnTo>
                      <a:pt x="1374" y="1566"/>
                    </a:lnTo>
                    <a:lnTo>
                      <a:pt x="1374" y="1566"/>
                    </a:lnTo>
                    <a:lnTo>
                      <a:pt x="1376" y="1564"/>
                    </a:lnTo>
                    <a:lnTo>
                      <a:pt x="1376" y="1564"/>
                    </a:lnTo>
                    <a:lnTo>
                      <a:pt x="1382" y="1562"/>
                    </a:lnTo>
                    <a:lnTo>
                      <a:pt x="1382" y="1562"/>
                    </a:lnTo>
                    <a:lnTo>
                      <a:pt x="1388" y="1558"/>
                    </a:lnTo>
                    <a:lnTo>
                      <a:pt x="1396" y="1554"/>
                    </a:lnTo>
                    <a:lnTo>
                      <a:pt x="1396" y="1554"/>
                    </a:lnTo>
                    <a:lnTo>
                      <a:pt x="1402" y="1550"/>
                    </a:lnTo>
                    <a:lnTo>
                      <a:pt x="1402" y="1550"/>
                    </a:lnTo>
                    <a:lnTo>
                      <a:pt x="1408" y="1548"/>
                    </a:lnTo>
                    <a:lnTo>
                      <a:pt x="1408" y="1548"/>
                    </a:lnTo>
                    <a:lnTo>
                      <a:pt x="1416" y="1544"/>
                    </a:lnTo>
                    <a:lnTo>
                      <a:pt x="1416" y="1544"/>
                    </a:lnTo>
                    <a:lnTo>
                      <a:pt x="1422" y="1540"/>
                    </a:lnTo>
                    <a:lnTo>
                      <a:pt x="1422" y="1540"/>
                    </a:lnTo>
                    <a:lnTo>
                      <a:pt x="1428" y="1536"/>
                    </a:lnTo>
                    <a:lnTo>
                      <a:pt x="1428" y="1536"/>
                    </a:lnTo>
                    <a:lnTo>
                      <a:pt x="1434" y="1534"/>
                    </a:lnTo>
                    <a:lnTo>
                      <a:pt x="1434" y="1534"/>
                    </a:lnTo>
                    <a:lnTo>
                      <a:pt x="1438" y="1530"/>
                    </a:lnTo>
                    <a:lnTo>
                      <a:pt x="1438" y="1530"/>
                    </a:lnTo>
                    <a:lnTo>
                      <a:pt x="1444" y="1528"/>
                    </a:lnTo>
                    <a:lnTo>
                      <a:pt x="1444" y="1528"/>
                    </a:lnTo>
                    <a:lnTo>
                      <a:pt x="1448" y="1526"/>
                    </a:lnTo>
                    <a:lnTo>
                      <a:pt x="1448" y="1526"/>
                    </a:lnTo>
                    <a:lnTo>
                      <a:pt x="1452" y="1524"/>
                    </a:lnTo>
                    <a:lnTo>
                      <a:pt x="1454" y="1522"/>
                    </a:lnTo>
                    <a:lnTo>
                      <a:pt x="1454" y="1522"/>
                    </a:lnTo>
                    <a:lnTo>
                      <a:pt x="1458" y="1520"/>
                    </a:lnTo>
                    <a:lnTo>
                      <a:pt x="1458" y="1520"/>
                    </a:lnTo>
                    <a:lnTo>
                      <a:pt x="1460" y="1518"/>
                    </a:lnTo>
                    <a:lnTo>
                      <a:pt x="1460" y="1518"/>
                    </a:lnTo>
                    <a:lnTo>
                      <a:pt x="1464" y="1516"/>
                    </a:lnTo>
                    <a:lnTo>
                      <a:pt x="1464" y="1516"/>
                    </a:lnTo>
                    <a:lnTo>
                      <a:pt x="1466" y="1516"/>
                    </a:lnTo>
                    <a:lnTo>
                      <a:pt x="1466" y="1516"/>
                    </a:lnTo>
                    <a:lnTo>
                      <a:pt x="1470" y="1514"/>
                    </a:lnTo>
                    <a:lnTo>
                      <a:pt x="1470" y="1514"/>
                    </a:lnTo>
                    <a:lnTo>
                      <a:pt x="1472" y="1512"/>
                    </a:lnTo>
                    <a:lnTo>
                      <a:pt x="1472" y="1512"/>
                    </a:lnTo>
                    <a:lnTo>
                      <a:pt x="1476" y="1510"/>
                    </a:lnTo>
                    <a:lnTo>
                      <a:pt x="1476" y="1510"/>
                    </a:lnTo>
                    <a:lnTo>
                      <a:pt x="1478" y="1508"/>
                    </a:lnTo>
                    <a:lnTo>
                      <a:pt x="1478" y="1508"/>
                    </a:lnTo>
                    <a:lnTo>
                      <a:pt x="1482" y="1506"/>
                    </a:lnTo>
                    <a:lnTo>
                      <a:pt x="1482" y="1506"/>
                    </a:lnTo>
                    <a:lnTo>
                      <a:pt x="1484" y="1504"/>
                    </a:lnTo>
                    <a:lnTo>
                      <a:pt x="1488" y="1504"/>
                    </a:lnTo>
                    <a:lnTo>
                      <a:pt x="1488" y="1504"/>
                    </a:lnTo>
                    <a:lnTo>
                      <a:pt x="1490" y="1502"/>
                    </a:lnTo>
                    <a:lnTo>
                      <a:pt x="1490" y="1502"/>
                    </a:lnTo>
                    <a:lnTo>
                      <a:pt x="1494" y="1500"/>
                    </a:lnTo>
                    <a:lnTo>
                      <a:pt x="1494" y="1500"/>
                    </a:lnTo>
                    <a:lnTo>
                      <a:pt x="1496" y="1498"/>
                    </a:lnTo>
                    <a:lnTo>
                      <a:pt x="1496" y="1498"/>
                    </a:lnTo>
                    <a:lnTo>
                      <a:pt x="1500" y="1496"/>
                    </a:lnTo>
                    <a:lnTo>
                      <a:pt x="1500" y="1496"/>
                    </a:lnTo>
                    <a:lnTo>
                      <a:pt x="1502" y="1494"/>
                    </a:lnTo>
                    <a:lnTo>
                      <a:pt x="1502" y="1494"/>
                    </a:lnTo>
                    <a:lnTo>
                      <a:pt x="1506" y="1492"/>
                    </a:lnTo>
                    <a:lnTo>
                      <a:pt x="1506" y="1492"/>
                    </a:lnTo>
                    <a:lnTo>
                      <a:pt x="1508" y="1492"/>
                    </a:lnTo>
                    <a:lnTo>
                      <a:pt x="1508" y="1492"/>
                    </a:lnTo>
                    <a:lnTo>
                      <a:pt x="1510" y="1490"/>
                    </a:lnTo>
                    <a:lnTo>
                      <a:pt x="1510" y="1490"/>
                    </a:lnTo>
                    <a:lnTo>
                      <a:pt x="1514" y="1488"/>
                    </a:lnTo>
                    <a:lnTo>
                      <a:pt x="1514" y="1488"/>
                    </a:lnTo>
                    <a:lnTo>
                      <a:pt x="1516" y="1486"/>
                    </a:lnTo>
                    <a:lnTo>
                      <a:pt x="1516" y="1486"/>
                    </a:lnTo>
                    <a:lnTo>
                      <a:pt x="1518" y="1484"/>
                    </a:lnTo>
                    <a:lnTo>
                      <a:pt x="1518" y="1484"/>
                    </a:lnTo>
                    <a:lnTo>
                      <a:pt x="1522" y="1484"/>
                    </a:lnTo>
                    <a:lnTo>
                      <a:pt x="1522" y="1484"/>
                    </a:lnTo>
                    <a:lnTo>
                      <a:pt x="1524" y="1482"/>
                    </a:lnTo>
                    <a:lnTo>
                      <a:pt x="1524" y="1482"/>
                    </a:lnTo>
                    <a:lnTo>
                      <a:pt x="1526" y="1480"/>
                    </a:lnTo>
                    <a:lnTo>
                      <a:pt x="1526" y="1480"/>
                    </a:lnTo>
                    <a:lnTo>
                      <a:pt x="1530" y="1478"/>
                    </a:lnTo>
                    <a:lnTo>
                      <a:pt x="1530" y="1478"/>
                    </a:lnTo>
                    <a:lnTo>
                      <a:pt x="1532" y="1478"/>
                    </a:lnTo>
                    <a:lnTo>
                      <a:pt x="1532" y="1478"/>
                    </a:lnTo>
                    <a:lnTo>
                      <a:pt x="1534" y="1476"/>
                    </a:lnTo>
                    <a:lnTo>
                      <a:pt x="1534" y="1476"/>
                    </a:lnTo>
                    <a:lnTo>
                      <a:pt x="1536" y="1474"/>
                    </a:lnTo>
                    <a:lnTo>
                      <a:pt x="1536" y="1474"/>
                    </a:lnTo>
                    <a:lnTo>
                      <a:pt x="1540" y="1472"/>
                    </a:lnTo>
                    <a:lnTo>
                      <a:pt x="1540" y="1472"/>
                    </a:lnTo>
                    <a:lnTo>
                      <a:pt x="1542" y="1472"/>
                    </a:lnTo>
                    <a:lnTo>
                      <a:pt x="1542" y="1472"/>
                    </a:lnTo>
                    <a:lnTo>
                      <a:pt x="1544" y="1470"/>
                    </a:lnTo>
                    <a:lnTo>
                      <a:pt x="1546" y="1468"/>
                    </a:lnTo>
                    <a:lnTo>
                      <a:pt x="1546" y="1468"/>
                    </a:lnTo>
                    <a:lnTo>
                      <a:pt x="1550" y="1466"/>
                    </a:lnTo>
                    <a:lnTo>
                      <a:pt x="1552" y="1466"/>
                    </a:lnTo>
                    <a:lnTo>
                      <a:pt x="1552" y="1466"/>
                    </a:lnTo>
                    <a:lnTo>
                      <a:pt x="1554" y="1464"/>
                    </a:lnTo>
                    <a:lnTo>
                      <a:pt x="1554" y="1464"/>
                    </a:lnTo>
                    <a:lnTo>
                      <a:pt x="1556" y="1462"/>
                    </a:lnTo>
                    <a:lnTo>
                      <a:pt x="1556" y="1462"/>
                    </a:lnTo>
                    <a:lnTo>
                      <a:pt x="1560" y="1460"/>
                    </a:lnTo>
                    <a:lnTo>
                      <a:pt x="1560" y="1460"/>
                    </a:lnTo>
                    <a:lnTo>
                      <a:pt x="1562" y="1460"/>
                    </a:lnTo>
                    <a:lnTo>
                      <a:pt x="1562" y="1460"/>
                    </a:lnTo>
                    <a:lnTo>
                      <a:pt x="1564" y="1458"/>
                    </a:lnTo>
                    <a:lnTo>
                      <a:pt x="1570" y="1454"/>
                    </a:lnTo>
                    <a:lnTo>
                      <a:pt x="1570" y="1454"/>
                    </a:lnTo>
                    <a:lnTo>
                      <a:pt x="1572" y="1454"/>
                    </a:lnTo>
                    <a:lnTo>
                      <a:pt x="1574" y="1452"/>
                    </a:lnTo>
                    <a:lnTo>
                      <a:pt x="1574" y="1452"/>
                    </a:lnTo>
                    <a:lnTo>
                      <a:pt x="1576" y="1450"/>
                    </a:lnTo>
                    <a:lnTo>
                      <a:pt x="1576" y="1450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2" y="1448"/>
                    </a:lnTo>
                    <a:lnTo>
                      <a:pt x="1582" y="1448"/>
                    </a:lnTo>
                    <a:lnTo>
                      <a:pt x="1582" y="1446"/>
                    </a:lnTo>
                    <a:lnTo>
                      <a:pt x="1582" y="1446"/>
                    </a:lnTo>
                    <a:lnTo>
                      <a:pt x="1584" y="1446"/>
                    </a:lnTo>
                    <a:lnTo>
                      <a:pt x="1584" y="1446"/>
                    </a:lnTo>
                    <a:lnTo>
                      <a:pt x="1586" y="1444"/>
                    </a:lnTo>
                    <a:lnTo>
                      <a:pt x="1590" y="1442"/>
                    </a:lnTo>
                    <a:lnTo>
                      <a:pt x="1590" y="1442"/>
                    </a:lnTo>
                    <a:lnTo>
                      <a:pt x="1594" y="1440"/>
                    </a:lnTo>
                    <a:lnTo>
                      <a:pt x="1602" y="1434"/>
                    </a:lnTo>
                    <a:lnTo>
                      <a:pt x="1602" y="1434"/>
                    </a:lnTo>
                    <a:lnTo>
                      <a:pt x="1604" y="1432"/>
                    </a:lnTo>
                    <a:lnTo>
                      <a:pt x="1604" y="1432"/>
                    </a:lnTo>
                    <a:lnTo>
                      <a:pt x="1608" y="1430"/>
                    </a:lnTo>
                    <a:lnTo>
                      <a:pt x="1608" y="1430"/>
                    </a:lnTo>
                    <a:lnTo>
                      <a:pt x="1610" y="1430"/>
                    </a:lnTo>
                    <a:lnTo>
                      <a:pt x="1610" y="1430"/>
                    </a:lnTo>
                    <a:lnTo>
                      <a:pt x="1614" y="1428"/>
                    </a:lnTo>
                    <a:lnTo>
                      <a:pt x="1614" y="1428"/>
                    </a:lnTo>
                    <a:lnTo>
                      <a:pt x="1616" y="1426"/>
                    </a:lnTo>
                    <a:lnTo>
                      <a:pt x="1616" y="1426"/>
                    </a:lnTo>
                    <a:lnTo>
                      <a:pt x="1620" y="1424"/>
                    </a:lnTo>
                    <a:lnTo>
                      <a:pt x="1620" y="1424"/>
                    </a:lnTo>
                    <a:lnTo>
                      <a:pt x="1622" y="1422"/>
                    </a:lnTo>
                    <a:lnTo>
                      <a:pt x="1622" y="1422"/>
                    </a:lnTo>
                    <a:lnTo>
                      <a:pt x="1624" y="1420"/>
                    </a:lnTo>
                    <a:lnTo>
                      <a:pt x="1624" y="1420"/>
                    </a:lnTo>
                    <a:lnTo>
                      <a:pt x="1628" y="1418"/>
                    </a:lnTo>
                    <a:lnTo>
                      <a:pt x="1628" y="1418"/>
                    </a:lnTo>
                    <a:lnTo>
                      <a:pt x="1630" y="1416"/>
                    </a:lnTo>
                    <a:lnTo>
                      <a:pt x="1634" y="1414"/>
                    </a:lnTo>
                    <a:lnTo>
                      <a:pt x="1634" y="1414"/>
                    </a:lnTo>
                    <a:lnTo>
                      <a:pt x="1636" y="1414"/>
                    </a:lnTo>
                    <a:lnTo>
                      <a:pt x="1636" y="1414"/>
                    </a:lnTo>
                    <a:lnTo>
                      <a:pt x="1638" y="1412"/>
                    </a:lnTo>
                    <a:lnTo>
                      <a:pt x="1638" y="1412"/>
                    </a:lnTo>
                    <a:lnTo>
                      <a:pt x="1642" y="1410"/>
                    </a:lnTo>
                    <a:lnTo>
                      <a:pt x="1642" y="1410"/>
                    </a:lnTo>
                    <a:lnTo>
                      <a:pt x="1644" y="1408"/>
                    </a:lnTo>
                    <a:lnTo>
                      <a:pt x="1644" y="1408"/>
                    </a:lnTo>
                    <a:lnTo>
                      <a:pt x="1648" y="1406"/>
                    </a:lnTo>
                    <a:lnTo>
                      <a:pt x="1650" y="1404"/>
                    </a:lnTo>
                    <a:lnTo>
                      <a:pt x="1650" y="1404"/>
                    </a:lnTo>
                    <a:lnTo>
                      <a:pt x="1654" y="1402"/>
                    </a:lnTo>
                    <a:lnTo>
                      <a:pt x="1654" y="1402"/>
                    </a:lnTo>
                    <a:lnTo>
                      <a:pt x="1658" y="1400"/>
                    </a:lnTo>
                    <a:lnTo>
                      <a:pt x="1658" y="1400"/>
                    </a:lnTo>
                    <a:lnTo>
                      <a:pt x="1660" y="1398"/>
                    </a:lnTo>
                    <a:lnTo>
                      <a:pt x="1660" y="1398"/>
                    </a:lnTo>
                    <a:lnTo>
                      <a:pt x="1664" y="1394"/>
                    </a:lnTo>
                    <a:lnTo>
                      <a:pt x="1668" y="1392"/>
                    </a:lnTo>
                    <a:lnTo>
                      <a:pt x="1668" y="1392"/>
                    </a:lnTo>
                    <a:lnTo>
                      <a:pt x="1672" y="1390"/>
                    </a:lnTo>
                    <a:lnTo>
                      <a:pt x="1672" y="1390"/>
                    </a:lnTo>
                    <a:lnTo>
                      <a:pt x="1676" y="1387"/>
                    </a:lnTo>
                    <a:lnTo>
                      <a:pt x="1676" y="1387"/>
                    </a:lnTo>
                    <a:lnTo>
                      <a:pt x="1680" y="1385"/>
                    </a:lnTo>
                    <a:lnTo>
                      <a:pt x="1680" y="1385"/>
                    </a:lnTo>
                    <a:lnTo>
                      <a:pt x="1684" y="1381"/>
                    </a:lnTo>
                    <a:lnTo>
                      <a:pt x="1684" y="1381"/>
                    </a:lnTo>
                    <a:lnTo>
                      <a:pt x="1686" y="1379"/>
                    </a:lnTo>
                    <a:lnTo>
                      <a:pt x="1686" y="1379"/>
                    </a:lnTo>
                    <a:lnTo>
                      <a:pt x="1690" y="1377"/>
                    </a:lnTo>
                    <a:lnTo>
                      <a:pt x="1690" y="1377"/>
                    </a:lnTo>
                    <a:lnTo>
                      <a:pt x="1694" y="1375"/>
                    </a:lnTo>
                    <a:lnTo>
                      <a:pt x="1694" y="1375"/>
                    </a:lnTo>
                    <a:lnTo>
                      <a:pt x="1698" y="1373"/>
                    </a:lnTo>
                    <a:lnTo>
                      <a:pt x="1698" y="1373"/>
                    </a:lnTo>
                    <a:lnTo>
                      <a:pt x="1702" y="1369"/>
                    </a:lnTo>
                    <a:lnTo>
                      <a:pt x="1706" y="1367"/>
                    </a:lnTo>
                    <a:lnTo>
                      <a:pt x="1706" y="1367"/>
                    </a:lnTo>
                    <a:lnTo>
                      <a:pt x="1710" y="1365"/>
                    </a:lnTo>
                    <a:lnTo>
                      <a:pt x="1710" y="1365"/>
                    </a:lnTo>
                    <a:lnTo>
                      <a:pt x="1712" y="1361"/>
                    </a:lnTo>
                    <a:lnTo>
                      <a:pt x="1716" y="1359"/>
                    </a:lnTo>
                    <a:lnTo>
                      <a:pt x="1716" y="1359"/>
                    </a:lnTo>
                    <a:lnTo>
                      <a:pt x="1720" y="1357"/>
                    </a:lnTo>
                    <a:lnTo>
                      <a:pt x="1720" y="1357"/>
                    </a:lnTo>
                    <a:lnTo>
                      <a:pt x="1726" y="1353"/>
                    </a:lnTo>
                    <a:lnTo>
                      <a:pt x="1726" y="1353"/>
                    </a:lnTo>
                    <a:lnTo>
                      <a:pt x="1732" y="1349"/>
                    </a:lnTo>
                    <a:lnTo>
                      <a:pt x="1732" y="1349"/>
                    </a:lnTo>
                    <a:lnTo>
                      <a:pt x="1736" y="1347"/>
                    </a:lnTo>
                    <a:lnTo>
                      <a:pt x="1736" y="1347"/>
                    </a:lnTo>
                    <a:lnTo>
                      <a:pt x="1742" y="1343"/>
                    </a:lnTo>
                    <a:lnTo>
                      <a:pt x="1742" y="1343"/>
                    </a:lnTo>
                    <a:lnTo>
                      <a:pt x="1746" y="1339"/>
                    </a:lnTo>
                    <a:lnTo>
                      <a:pt x="1746" y="1339"/>
                    </a:lnTo>
                    <a:lnTo>
                      <a:pt x="1752" y="1335"/>
                    </a:lnTo>
                    <a:lnTo>
                      <a:pt x="1752" y="1335"/>
                    </a:lnTo>
                    <a:lnTo>
                      <a:pt x="1756" y="1333"/>
                    </a:lnTo>
                    <a:lnTo>
                      <a:pt x="1756" y="1333"/>
                    </a:lnTo>
                    <a:lnTo>
                      <a:pt x="1762" y="1329"/>
                    </a:lnTo>
                    <a:lnTo>
                      <a:pt x="1762" y="1329"/>
                    </a:lnTo>
                    <a:lnTo>
                      <a:pt x="1766" y="1325"/>
                    </a:lnTo>
                    <a:lnTo>
                      <a:pt x="1766" y="1325"/>
                    </a:lnTo>
                    <a:lnTo>
                      <a:pt x="1772" y="1321"/>
                    </a:lnTo>
                    <a:lnTo>
                      <a:pt x="1772" y="1321"/>
                    </a:lnTo>
                    <a:lnTo>
                      <a:pt x="1778" y="1319"/>
                    </a:lnTo>
                    <a:lnTo>
                      <a:pt x="1778" y="1319"/>
                    </a:lnTo>
                    <a:lnTo>
                      <a:pt x="1782" y="1315"/>
                    </a:lnTo>
                    <a:lnTo>
                      <a:pt x="1782" y="1315"/>
                    </a:lnTo>
                    <a:lnTo>
                      <a:pt x="1788" y="1309"/>
                    </a:lnTo>
                    <a:lnTo>
                      <a:pt x="1788" y="1309"/>
                    </a:lnTo>
                    <a:lnTo>
                      <a:pt x="1796" y="1305"/>
                    </a:lnTo>
                    <a:lnTo>
                      <a:pt x="1796" y="1305"/>
                    </a:lnTo>
                    <a:lnTo>
                      <a:pt x="1802" y="1301"/>
                    </a:lnTo>
                    <a:lnTo>
                      <a:pt x="1802" y="1301"/>
                    </a:lnTo>
                    <a:lnTo>
                      <a:pt x="1808" y="1295"/>
                    </a:lnTo>
                    <a:lnTo>
                      <a:pt x="1808" y="1295"/>
                    </a:lnTo>
                    <a:lnTo>
                      <a:pt x="1816" y="1291"/>
                    </a:lnTo>
                    <a:lnTo>
                      <a:pt x="1816" y="1291"/>
                    </a:lnTo>
                    <a:lnTo>
                      <a:pt x="1822" y="1287"/>
                    </a:lnTo>
                    <a:lnTo>
                      <a:pt x="1822" y="1287"/>
                    </a:lnTo>
                    <a:lnTo>
                      <a:pt x="1828" y="1281"/>
                    </a:lnTo>
                    <a:lnTo>
                      <a:pt x="1828" y="1281"/>
                    </a:lnTo>
                    <a:lnTo>
                      <a:pt x="1836" y="1277"/>
                    </a:lnTo>
                    <a:lnTo>
                      <a:pt x="1836" y="1277"/>
                    </a:lnTo>
                    <a:lnTo>
                      <a:pt x="1842" y="1271"/>
                    </a:lnTo>
                    <a:lnTo>
                      <a:pt x="1842" y="1271"/>
                    </a:lnTo>
                    <a:lnTo>
                      <a:pt x="1850" y="1267"/>
                    </a:lnTo>
                    <a:lnTo>
                      <a:pt x="1850" y="1267"/>
                    </a:lnTo>
                    <a:lnTo>
                      <a:pt x="1856" y="1261"/>
                    </a:lnTo>
                    <a:lnTo>
                      <a:pt x="1856" y="1261"/>
                    </a:lnTo>
                    <a:lnTo>
                      <a:pt x="1864" y="1255"/>
                    </a:lnTo>
                    <a:lnTo>
                      <a:pt x="1864" y="1255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72" y="1249"/>
                    </a:lnTo>
                    <a:lnTo>
                      <a:pt x="1872" y="1249"/>
                    </a:lnTo>
                    <a:lnTo>
                      <a:pt x="1878" y="1245"/>
                    </a:lnTo>
                    <a:lnTo>
                      <a:pt x="1878" y="1245"/>
                    </a:lnTo>
                    <a:lnTo>
                      <a:pt x="1886" y="1239"/>
                    </a:lnTo>
                    <a:lnTo>
                      <a:pt x="1886" y="1239"/>
                    </a:lnTo>
                    <a:lnTo>
                      <a:pt x="1894" y="1233"/>
                    </a:lnTo>
                    <a:lnTo>
                      <a:pt x="1894" y="1233"/>
                    </a:lnTo>
                    <a:lnTo>
                      <a:pt x="1902" y="1227"/>
                    </a:lnTo>
                    <a:lnTo>
                      <a:pt x="1902" y="1227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8" y="1221"/>
                    </a:lnTo>
                    <a:lnTo>
                      <a:pt x="1916" y="1215"/>
                    </a:lnTo>
                    <a:lnTo>
                      <a:pt x="1916" y="1215"/>
                    </a:lnTo>
                    <a:lnTo>
                      <a:pt x="1924" y="1209"/>
                    </a:lnTo>
                    <a:lnTo>
                      <a:pt x="1924" y="1209"/>
                    </a:lnTo>
                    <a:lnTo>
                      <a:pt x="1932" y="1203"/>
                    </a:lnTo>
                    <a:lnTo>
                      <a:pt x="1932" y="1203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8" y="1191"/>
                    </a:lnTo>
                    <a:lnTo>
                      <a:pt x="1948" y="1191"/>
                    </a:lnTo>
                    <a:lnTo>
                      <a:pt x="1954" y="1185"/>
                    </a:lnTo>
                    <a:lnTo>
                      <a:pt x="1954" y="1185"/>
                    </a:lnTo>
                    <a:lnTo>
                      <a:pt x="1962" y="1179"/>
                    </a:lnTo>
                    <a:lnTo>
                      <a:pt x="1962" y="1179"/>
                    </a:lnTo>
                    <a:lnTo>
                      <a:pt x="1970" y="1171"/>
                    </a:lnTo>
                    <a:lnTo>
                      <a:pt x="1970" y="1171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8" y="1165"/>
                    </a:lnTo>
                    <a:lnTo>
                      <a:pt x="1978" y="1165"/>
                    </a:lnTo>
                    <a:lnTo>
                      <a:pt x="1986" y="1159"/>
                    </a:lnTo>
                    <a:lnTo>
                      <a:pt x="1986" y="1159"/>
                    </a:lnTo>
                    <a:lnTo>
                      <a:pt x="1994" y="1153"/>
                    </a:lnTo>
                    <a:lnTo>
                      <a:pt x="1994" y="1153"/>
                    </a:lnTo>
                    <a:lnTo>
                      <a:pt x="2002" y="1145"/>
                    </a:lnTo>
                    <a:lnTo>
                      <a:pt x="2002" y="1145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10" y="1139"/>
                    </a:lnTo>
                    <a:lnTo>
                      <a:pt x="2010" y="1139"/>
                    </a:lnTo>
                    <a:lnTo>
                      <a:pt x="2018" y="1133"/>
                    </a:lnTo>
                    <a:lnTo>
                      <a:pt x="2018" y="1133"/>
                    </a:lnTo>
                    <a:lnTo>
                      <a:pt x="2026" y="1125"/>
                    </a:lnTo>
                    <a:lnTo>
                      <a:pt x="2026" y="1125"/>
                    </a:lnTo>
                    <a:lnTo>
                      <a:pt x="2034" y="1119"/>
                    </a:lnTo>
                    <a:lnTo>
                      <a:pt x="2034" y="1119"/>
                    </a:lnTo>
                    <a:lnTo>
                      <a:pt x="2042" y="1111"/>
                    </a:lnTo>
                    <a:lnTo>
                      <a:pt x="2042" y="1111"/>
                    </a:lnTo>
                    <a:lnTo>
                      <a:pt x="2050" y="1105"/>
                    </a:lnTo>
                    <a:lnTo>
                      <a:pt x="2050" y="1105"/>
                    </a:lnTo>
                    <a:lnTo>
                      <a:pt x="2060" y="1097"/>
                    </a:lnTo>
                    <a:lnTo>
                      <a:pt x="2060" y="1097"/>
                    </a:lnTo>
                    <a:lnTo>
                      <a:pt x="2068" y="1089"/>
                    </a:lnTo>
                    <a:lnTo>
                      <a:pt x="2068" y="1089"/>
                    </a:lnTo>
                    <a:lnTo>
                      <a:pt x="2074" y="1085"/>
                    </a:lnTo>
                    <a:lnTo>
                      <a:pt x="2074" y="1085"/>
                    </a:lnTo>
                    <a:lnTo>
                      <a:pt x="2074" y="1083"/>
                    </a:lnTo>
                    <a:lnTo>
                      <a:pt x="2074" y="1083"/>
                    </a:lnTo>
                    <a:lnTo>
                      <a:pt x="2076" y="1083"/>
                    </a:lnTo>
                    <a:lnTo>
                      <a:pt x="2076" y="1083"/>
                    </a:lnTo>
                    <a:lnTo>
                      <a:pt x="2084" y="1075"/>
                    </a:lnTo>
                    <a:lnTo>
                      <a:pt x="2084" y="1075"/>
                    </a:lnTo>
                    <a:lnTo>
                      <a:pt x="2092" y="1067"/>
                    </a:lnTo>
                    <a:lnTo>
                      <a:pt x="2092" y="1067"/>
                    </a:lnTo>
                    <a:lnTo>
                      <a:pt x="2100" y="1059"/>
                    </a:lnTo>
                    <a:lnTo>
                      <a:pt x="2100" y="1059"/>
                    </a:lnTo>
                    <a:lnTo>
                      <a:pt x="2104" y="1057"/>
                    </a:lnTo>
                    <a:lnTo>
                      <a:pt x="2104" y="1057"/>
                    </a:lnTo>
                    <a:lnTo>
                      <a:pt x="2104" y="1055"/>
                    </a:lnTo>
                    <a:lnTo>
                      <a:pt x="2104" y="1055"/>
                    </a:lnTo>
                    <a:lnTo>
                      <a:pt x="2110" y="1051"/>
                    </a:lnTo>
                    <a:lnTo>
                      <a:pt x="2110" y="1051"/>
                    </a:lnTo>
                    <a:lnTo>
                      <a:pt x="2118" y="1043"/>
                    </a:lnTo>
                    <a:lnTo>
                      <a:pt x="2118" y="1043"/>
                    </a:lnTo>
                    <a:lnTo>
                      <a:pt x="2126" y="1035"/>
                    </a:lnTo>
                    <a:lnTo>
                      <a:pt x="2126" y="1035"/>
                    </a:lnTo>
                    <a:lnTo>
                      <a:pt x="2134" y="1029"/>
                    </a:lnTo>
                    <a:lnTo>
                      <a:pt x="2134" y="1029"/>
                    </a:lnTo>
                    <a:lnTo>
                      <a:pt x="2134" y="1027"/>
                    </a:lnTo>
                    <a:lnTo>
                      <a:pt x="2134" y="1027"/>
                    </a:lnTo>
                    <a:lnTo>
                      <a:pt x="2136" y="1025"/>
                    </a:lnTo>
                    <a:lnTo>
                      <a:pt x="2136" y="1025"/>
                    </a:lnTo>
                    <a:lnTo>
                      <a:pt x="2146" y="1017"/>
                    </a:lnTo>
                    <a:lnTo>
                      <a:pt x="2146" y="1017"/>
                    </a:lnTo>
                    <a:lnTo>
                      <a:pt x="2154" y="1007"/>
                    </a:lnTo>
                    <a:lnTo>
                      <a:pt x="2154" y="1007"/>
                    </a:lnTo>
                    <a:lnTo>
                      <a:pt x="2160" y="1001"/>
                    </a:lnTo>
                    <a:lnTo>
                      <a:pt x="2160" y="1001"/>
                    </a:lnTo>
                    <a:lnTo>
                      <a:pt x="2162" y="1001"/>
                    </a:lnTo>
                    <a:lnTo>
                      <a:pt x="2162" y="999"/>
                    </a:lnTo>
                    <a:lnTo>
                      <a:pt x="2162" y="999"/>
                    </a:lnTo>
                    <a:lnTo>
                      <a:pt x="2164" y="997"/>
                    </a:lnTo>
                    <a:lnTo>
                      <a:pt x="2164" y="997"/>
                    </a:lnTo>
                    <a:lnTo>
                      <a:pt x="2174" y="987"/>
                    </a:lnTo>
                    <a:lnTo>
                      <a:pt x="2174" y="987"/>
                    </a:lnTo>
                    <a:lnTo>
                      <a:pt x="2184" y="977"/>
                    </a:lnTo>
                    <a:lnTo>
                      <a:pt x="2184" y="977"/>
                    </a:lnTo>
                    <a:lnTo>
                      <a:pt x="2188" y="973"/>
                    </a:lnTo>
                    <a:lnTo>
                      <a:pt x="2190" y="971"/>
                    </a:lnTo>
                    <a:lnTo>
                      <a:pt x="2190" y="971"/>
                    </a:lnTo>
                    <a:lnTo>
                      <a:pt x="2194" y="967"/>
                    </a:lnTo>
                    <a:lnTo>
                      <a:pt x="2194" y="967"/>
                    </a:lnTo>
                    <a:lnTo>
                      <a:pt x="2206" y="953"/>
                    </a:lnTo>
                    <a:lnTo>
                      <a:pt x="2206" y="953"/>
                    </a:lnTo>
                    <a:lnTo>
                      <a:pt x="2214" y="945"/>
                    </a:lnTo>
                    <a:lnTo>
                      <a:pt x="2214" y="945"/>
                    </a:lnTo>
                    <a:lnTo>
                      <a:pt x="2216" y="943"/>
                    </a:lnTo>
                    <a:lnTo>
                      <a:pt x="2216" y="943"/>
                    </a:lnTo>
                    <a:lnTo>
                      <a:pt x="2218" y="941"/>
                    </a:lnTo>
                    <a:lnTo>
                      <a:pt x="2218" y="941"/>
                    </a:lnTo>
                    <a:lnTo>
                      <a:pt x="2230" y="929"/>
                    </a:lnTo>
                    <a:lnTo>
                      <a:pt x="2230" y="929"/>
                    </a:lnTo>
                    <a:lnTo>
                      <a:pt x="2240" y="915"/>
                    </a:lnTo>
                    <a:lnTo>
                      <a:pt x="2240" y="915"/>
                    </a:lnTo>
                    <a:lnTo>
                      <a:pt x="2262" y="891"/>
                    </a:lnTo>
                    <a:lnTo>
                      <a:pt x="2262" y="891"/>
                    </a:lnTo>
                    <a:lnTo>
                      <a:pt x="2268" y="883"/>
                    </a:lnTo>
                    <a:lnTo>
                      <a:pt x="2268" y="883"/>
                    </a:lnTo>
                    <a:lnTo>
                      <a:pt x="2282" y="865"/>
                    </a:lnTo>
                    <a:lnTo>
                      <a:pt x="2282" y="865"/>
                    </a:lnTo>
                    <a:lnTo>
                      <a:pt x="2288" y="857"/>
                    </a:lnTo>
                    <a:lnTo>
                      <a:pt x="2288" y="857"/>
                    </a:lnTo>
                    <a:lnTo>
                      <a:pt x="2302" y="839"/>
                    </a:lnTo>
                    <a:lnTo>
                      <a:pt x="2302" y="839"/>
                    </a:lnTo>
                    <a:lnTo>
                      <a:pt x="2308" y="831"/>
                    </a:lnTo>
                    <a:lnTo>
                      <a:pt x="2308" y="831"/>
                    </a:lnTo>
                    <a:lnTo>
                      <a:pt x="2310" y="827"/>
                    </a:lnTo>
                    <a:lnTo>
                      <a:pt x="2310" y="827"/>
                    </a:lnTo>
                    <a:lnTo>
                      <a:pt x="2320" y="813"/>
                    </a:lnTo>
                    <a:lnTo>
                      <a:pt x="2320" y="813"/>
                    </a:lnTo>
                    <a:lnTo>
                      <a:pt x="2324" y="807"/>
                    </a:lnTo>
                    <a:lnTo>
                      <a:pt x="2324" y="807"/>
                    </a:lnTo>
                    <a:lnTo>
                      <a:pt x="2340" y="783"/>
                    </a:lnTo>
                    <a:lnTo>
                      <a:pt x="2340" y="783"/>
                    </a:lnTo>
                    <a:lnTo>
                      <a:pt x="2340" y="781"/>
                    </a:lnTo>
                    <a:lnTo>
                      <a:pt x="2340" y="781"/>
                    </a:lnTo>
                    <a:lnTo>
                      <a:pt x="2350" y="765"/>
                    </a:lnTo>
                    <a:lnTo>
                      <a:pt x="2350" y="765"/>
                    </a:lnTo>
                    <a:lnTo>
                      <a:pt x="2352" y="761"/>
                    </a:lnTo>
                    <a:lnTo>
                      <a:pt x="2352" y="761"/>
                    </a:lnTo>
                    <a:lnTo>
                      <a:pt x="2362" y="743"/>
                    </a:lnTo>
                    <a:lnTo>
                      <a:pt x="2362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72" y="725"/>
                    </a:lnTo>
                    <a:lnTo>
                      <a:pt x="2372" y="725"/>
                    </a:lnTo>
                    <a:lnTo>
                      <a:pt x="2374" y="721"/>
                    </a:lnTo>
                    <a:lnTo>
                      <a:pt x="2374" y="721"/>
                    </a:lnTo>
                    <a:lnTo>
                      <a:pt x="2382" y="703"/>
                    </a:lnTo>
                    <a:lnTo>
                      <a:pt x="2382" y="703"/>
                    </a:lnTo>
                    <a:lnTo>
                      <a:pt x="2382" y="699"/>
                    </a:lnTo>
                    <a:lnTo>
                      <a:pt x="2382" y="699"/>
                    </a:lnTo>
                    <a:lnTo>
                      <a:pt x="2388" y="685"/>
                    </a:lnTo>
                    <a:lnTo>
                      <a:pt x="2388" y="685"/>
                    </a:lnTo>
                    <a:lnTo>
                      <a:pt x="2390" y="681"/>
                    </a:lnTo>
                    <a:lnTo>
                      <a:pt x="2390" y="681"/>
                    </a:lnTo>
                    <a:lnTo>
                      <a:pt x="2394" y="665"/>
                    </a:lnTo>
                    <a:lnTo>
                      <a:pt x="2394" y="665"/>
                    </a:lnTo>
                    <a:lnTo>
                      <a:pt x="2396" y="663"/>
                    </a:lnTo>
                    <a:lnTo>
                      <a:pt x="2396" y="663"/>
                    </a:lnTo>
                    <a:lnTo>
                      <a:pt x="2396" y="661"/>
                    </a:lnTo>
                    <a:lnTo>
                      <a:pt x="2396" y="661"/>
                    </a:lnTo>
                    <a:lnTo>
                      <a:pt x="2400" y="645"/>
                    </a:lnTo>
                    <a:lnTo>
                      <a:pt x="2400" y="645"/>
                    </a:lnTo>
                    <a:lnTo>
                      <a:pt x="2400" y="643"/>
                    </a:lnTo>
                    <a:lnTo>
                      <a:pt x="2400" y="643"/>
                    </a:lnTo>
                    <a:lnTo>
                      <a:pt x="2402" y="629"/>
                    </a:lnTo>
                    <a:lnTo>
                      <a:pt x="2402" y="629"/>
                    </a:lnTo>
                    <a:lnTo>
                      <a:pt x="2402" y="625"/>
                    </a:lnTo>
                    <a:lnTo>
                      <a:pt x="2402" y="625"/>
                    </a:lnTo>
                    <a:lnTo>
                      <a:pt x="2404" y="611"/>
                    </a:lnTo>
                    <a:lnTo>
                      <a:pt x="2404" y="611"/>
                    </a:lnTo>
                    <a:lnTo>
                      <a:pt x="2404" y="607"/>
                    </a:lnTo>
                    <a:lnTo>
                      <a:pt x="2404" y="607"/>
                    </a:lnTo>
                    <a:lnTo>
                      <a:pt x="2404" y="593"/>
                    </a:lnTo>
                    <a:lnTo>
                      <a:pt x="2404" y="593"/>
                    </a:lnTo>
                    <a:lnTo>
                      <a:pt x="2402" y="577"/>
                    </a:lnTo>
                    <a:lnTo>
                      <a:pt x="2402" y="577"/>
                    </a:lnTo>
                    <a:lnTo>
                      <a:pt x="2398" y="561"/>
                    </a:lnTo>
                    <a:lnTo>
                      <a:pt x="2398" y="561"/>
                    </a:lnTo>
                    <a:lnTo>
                      <a:pt x="2392" y="547"/>
                    </a:lnTo>
                    <a:lnTo>
                      <a:pt x="2392" y="547"/>
                    </a:lnTo>
                    <a:lnTo>
                      <a:pt x="2386" y="535"/>
                    </a:lnTo>
                    <a:lnTo>
                      <a:pt x="2046" y="0"/>
                    </a:lnTo>
                    <a:lnTo>
                      <a:pt x="2046" y="0"/>
                    </a:lnTo>
                    <a:lnTo>
                      <a:pt x="2056" y="16"/>
                    </a:lnTo>
                    <a:lnTo>
                      <a:pt x="2056" y="16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0" name="Freeform 20">
                <a:extLst>
                  <a:ext uri="{FF2B5EF4-FFF2-40B4-BE49-F238E27FC236}">
                    <a16:creationId xmlns:a16="http://schemas.microsoft.com/office/drawing/2014/main" id="{4A26AA16-551A-4F5A-AF9B-BCA17C79BB0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0 w 2628"/>
                  <a:gd name="T1" fmla="*/ 331 h 1792"/>
                  <a:gd name="T2" fmla="*/ 2572 w 2628"/>
                  <a:gd name="T3" fmla="*/ 451 h 1792"/>
                  <a:gd name="T4" fmla="*/ 2510 w 2628"/>
                  <a:gd name="T5" fmla="*/ 547 h 1792"/>
                  <a:gd name="T6" fmla="*/ 2308 w 2628"/>
                  <a:gd name="T7" fmla="*/ 779 h 1792"/>
                  <a:gd name="T8" fmla="*/ 2084 w 2628"/>
                  <a:gd name="T9" fmla="*/ 977 h 1792"/>
                  <a:gd name="T10" fmla="*/ 1820 w 2628"/>
                  <a:gd name="T11" fmla="*/ 1173 h 1792"/>
                  <a:gd name="T12" fmla="*/ 1520 w 2628"/>
                  <a:gd name="T13" fmla="*/ 1362 h 1792"/>
                  <a:gd name="T14" fmla="*/ 1220 w 2628"/>
                  <a:gd name="T15" fmla="*/ 1524 h 1792"/>
                  <a:gd name="T16" fmla="*/ 830 w 2628"/>
                  <a:gd name="T17" fmla="*/ 1686 h 1792"/>
                  <a:gd name="T18" fmla="*/ 556 w 2628"/>
                  <a:gd name="T19" fmla="*/ 1764 h 1792"/>
                  <a:gd name="T20" fmla="*/ 392 w 2628"/>
                  <a:gd name="T21" fmla="*/ 1788 h 1792"/>
                  <a:gd name="T22" fmla="*/ 248 w 2628"/>
                  <a:gd name="T23" fmla="*/ 1788 h 1792"/>
                  <a:gd name="T24" fmla="*/ 160 w 2628"/>
                  <a:gd name="T25" fmla="*/ 1766 h 1792"/>
                  <a:gd name="T26" fmla="*/ 80 w 2628"/>
                  <a:gd name="T27" fmla="*/ 1708 h 1792"/>
                  <a:gd name="T28" fmla="*/ 54 w 2628"/>
                  <a:gd name="T29" fmla="*/ 1642 h 1792"/>
                  <a:gd name="T30" fmla="*/ 10 w 2628"/>
                  <a:gd name="T31" fmla="*/ 1478 h 1792"/>
                  <a:gd name="T32" fmla="*/ 0 w 2628"/>
                  <a:gd name="T33" fmla="*/ 1376 h 1792"/>
                  <a:gd name="T34" fmla="*/ 24 w 2628"/>
                  <a:gd name="T35" fmla="*/ 1284 h 1792"/>
                  <a:gd name="T36" fmla="*/ 118 w 2628"/>
                  <a:gd name="T37" fmla="*/ 1149 h 1792"/>
                  <a:gd name="T38" fmla="*/ 294 w 2628"/>
                  <a:gd name="T39" fmla="*/ 951 h 1792"/>
                  <a:gd name="T40" fmla="*/ 410 w 2628"/>
                  <a:gd name="T41" fmla="*/ 851 h 1792"/>
                  <a:gd name="T42" fmla="*/ 622 w 2628"/>
                  <a:gd name="T43" fmla="*/ 715 h 1792"/>
                  <a:gd name="T44" fmla="*/ 942 w 2628"/>
                  <a:gd name="T45" fmla="*/ 529 h 1792"/>
                  <a:gd name="T46" fmla="*/ 1328 w 2628"/>
                  <a:gd name="T47" fmla="*/ 269 h 1792"/>
                  <a:gd name="T48" fmla="*/ 1514 w 2628"/>
                  <a:gd name="T49" fmla="*/ 163 h 1792"/>
                  <a:gd name="T50" fmla="*/ 1704 w 2628"/>
                  <a:gd name="T51" fmla="*/ 93 h 1792"/>
                  <a:gd name="T52" fmla="*/ 2002 w 2628"/>
                  <a:gd name="T53" fmla="*/ 24 h 1792"/>
                  <a:gd name="T54" fmla="*/ 2180 w 2628"/>
                  <a:gd name="T55" fmla="*/ 0 h 1792"/>
                  <a:gd name="T56" fmla="*/ 2296 w 2628"/>
                  <a:gd name="T57" fmla="*/ 22 h 1792"/>
                  <a:gd name="T58" fmla="*/ 2528 w 2628"/>
                  <a:gd name="T59" fmla="*/ 119 h 1792"/>
                  <a:gd name="T60" fmla="*/ 2590 w 2628"/>
                  <a:gd name="T61" fmla="*/ 163 h 1792"/>
                  <a:gd name="T62" fmla="*/ 2626 w 2628"/>
                  <a:gd name="T63" fmla="*/ 249 h 1792"/>
                  <a:gd name="T64" fmla="*/ 2392 w 2628"/>
                  <a:gd name="T65" fmla="*/ 421 h 1792"/>
                  <a:gd name="T66" fmla="*/ 2364 w 2628"/>
                  <a:gd name="T67" fmla="*/ 351 h 1792"/>
                  <a:gd name="T68" fmla="*/ 2296 w 2628"/>
                  <a:gd name="T69" fmla="*/ 307 h 1792"/>
                  <a:gd name="T70" fmla="*/ 2214 w 2628"/>
                  <a:gd name="T71" fmla="*/ 293 h 1792"/>
                  <a:gd name="T72" fmla="*/ 2072 w 2628"/>
                  <a:gd name="T73" fmla="*/ 301 h 1792"/>
                  <a:gd name="T74" fmla="*/ 1940 w 2628"/>
                  <a:gd name="T75" fmla="*/ 327 h 1792"/>
                  <a:gd name="T76" fmla="*/ 1736 w 2628"/>
                  <a:gd name="T77" fmla="*/ 391 h 1792"/>
                  <a:gd name="T78" fmla="*/ 1564 w 2628"/>
                  <a:gd name="T79" fmla="*/ 461 h 1792"/>
                  <a:gd name="T80" fmla="*/ 1320 w 2628"/>
                  <a:gd name="T81" fmla="*/ 581 h 1792"/>
                  <a:gd name="T82" fmla="*/ 1130 w 2628"/>
                  <a:gd name="T83" fmla="*/ 691 h 1792"/>
                  <a:gd name="T84" fmla="*/ 894 w 2628"/>
                  <a:gd name="T85" fmla="*/ 849 h 1792"/>
                  <a:gd name="T86" fmla="*/ 690 w 2628"/>
                  <a:gd name="T87" fmla="*/ 1009 h 1792"/>
                  <a:gd name="T88" fmla="*/ 568 w 2628"/>
                  <a:gd name="T89" fmla="*/ 1123 h 1792"/>
                  <a:gd name="T90" fmla="*/ 442 w 2628"/>
                  <a:gd name="T91" fmla="*/ 1268 h 1792"/>
                  <a:gd name="T92" fmla="*/ 380 w 2628"/>
                  <a:gd name="T93" fmla="*/ 1362 h 1792"/>
                  <a:gd name="T94" fmla="*/ 336 w 2628"/>
                  <a:gd name="T95" fmla="*/ 1470 h 1792"/>
                  <a:gd name="T96" fmla="*/ 332 w 2628"/>
                  <a:gd name="T97" fmla="*/ 1536 h 1792"/>
                  <a:gd name="T98" fmla="*/ 366 w 2628"/>
                  <a:gd name="T99" fmla="*/ 1602 h 1792"/>
                  <a:gd name="T100" fmla="*/ 420 w 2628"/>
                  <a:gd name="T101" fmla="*/ 1634 h 1792"/>
                  <a:gd name="T102" fmla="*/ 516 w 2628"/>
                  <a:gd name="T103" fmla="*/ 1652 h 1792"/>
                  <a:gd name="T104" fmla="*/ 638 w 2628"/>
                  <a:gd name="T105" fmla="*/ 1646 h 1792"/>
                  <a:gd name="T106" fmla="*/ 850 w 2628"/>
                  <a:gd name="T107" fmla="*/ 1600 h 1792"/>
                  <a:gd name="T108" fmla="*/ 1084 w 2628"/>
                  <a:gd name="T109" fmla="*/ 1516 h 1792"/>
                  <a:gd name="T110" fmla="*/ 1332 w 2628"/>
                  <a:gd name="T111" fmla="*/ 1402 h 1792"/>
                  <a:gd name="T112" fmla="*/ 1588 w 2628"/>
                  <a:gd name="T113" fmla="*/ 1258 h 1792"/>
                  <a:gd name="T114" fmla="*/ 1902 w 2628"/>
                  <a:gd name="T115" fmla="*/ 1041 h 1792"/>
                  <a:gd name="T116" fmla="*/ 2100 w 2628"/>
                  <a:gd name="T117" fmla="*/ 875 h 1792"/>
                  <a:gd name="T118" fmla="*/ 2256 w 2628"/>
                  <a:gd name="T119" fmla="*/ 711 h 1792"/>
                  <a:gd name="T120" fmla="*/ 2346 w 2628"/>
                  <a:gd name="T121" fmla="*/ 581 h 1792"/>
                  <a:gd name="T122" fmla="*/ 2386 w 2628"/>
                  <a:gd name="T123" fmla="*/ 483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  <a:close/>
                    <a:moveTo>
                      <a:pt x="2392" y="421"/>
                    </a:moveTo>
                    <a:lnTo>
                      <a:pt x="2392" y="421"/>
                    </a:lnTo>
                    <a:lnTo>
                      <a:pt x="2390" y="401"/>
                    </a:lnTo>
                    <a:lnTo>
                      <a:pt x="2384" y="381"/>
                    </a:lnTo>
                    <a:lnTo>
                      <a:pt x="2376" y="365"/>
                    </a:lnTo>
                    <a:lnTo>
                      <a:pt x="2364" y="351"/>
                    </a:lnTo>
                    <a:lnTo>
                      <a:pt x="2352" y="337"/>
                    </a:lnTo>
                    <a:lnTo>
                      <a:pt x="2336" y="325"/>
                    </a:lnTo>
                    <a:lnTo>
                      <a:pt x="2316" y="315"/>
                    </a:lnTo>
                    <a:lnTo>
                      <a:pt x="2296" y="307"/>
                    </a:lnTo>
                    <a:lnTo>
                      <a:pt x="2296" y="307"/>
                    </a:lnTo>
                    <a:lnTo>
                      <a:pt x="2272" y="301"/>
                    </a:lnTo>
                    <a:lnTo>
                      <a:pt x="2244" y="297"/>
                    </a:lnTo>
                    <a:lnTo>
                      <a:pt x="2214" y="293"/>
                    </a:lnTo>
                    <a:lnTo>
                      <a:pt x="2182" y="293"/>
                    </a:lnTo>
                    <a:lnTo>
                      <a:pt x="2148" y="293"/>
                    </a:lnTo>
                    <a:lnTo>
                      <a:pt x="2112" y="295"/>
                    </a:lnTo>
                    <a:lnTo>
                      <a:pt x="2072" y="301"/>
                    </a:lnTo>
                    <a:lnTo>
                      <a:pt x="2032" y="307"/>
                    </a:lnTo>
                    <a:lnTo>
                      <a:pt x="2032" y="307"/>
                    </a:lnTo>
                    <a:lnTo>
                      <a:pt x="1986" y="317"/>
                    </a:lnTo>
                    <a:lnTo>
                      <a:pt x="1940" y="327"/>
                    </a:lnTo>
                    <a:lnTo>
                      <a:pt x="1892" y="341"/>
                    </a:lnTo>
                    <a:lnTo>
                      <a:pt x="1842" y="355"/>
                    </a:lnTo>
                    <a:lnTo>
                      <a:pt x="1790" y="373"/>
                    </a:lnTo>
                    <a:lnTo>
                      <a:pt x="1736" y="391"/>
                    </a:lnTo>
                    <a:lnTo>
                      <a:pt x="1680" y="413"/>
                    </a:lnTo>
                    <a:lnTo>
                      <a:pt x="1624" y="435"/>
                    </a:lnTo>
                    <a:lnTo>
                      <a:pt x="1624" y="435"/>
                    </a:lnTo>
                    <a:lnTo>
                      <a:pt x="1564" y="461"/>
                    </a:lnTo>
                    <a:lnTo>
                      <a:pt x="1504" y="489"/>
                    </a:lnTo>
                    <a:lnTo>
                      <a:pt x="1442" y="517"/>
                    </a:lnTo>
                    <a:lnTo>
                      <a:pt x="1382" y="549"/>
                    </a:lnTo>
                    <a:lnTo>
                      <a:pt x="1320" y="581"/>
                    </a:lnTo>
                    <a:lnTo>
                      <a:pt x="1256" y="617"/>
                    </a:lnTo>
                    <a:lnTo>
                      <a:pt x="1194" y="653"/>
                    </a:lnTo>
                    <a:lnTo>
                      <a:pt x="1130" y="691"/>
                    </a:lnTo>
                    <a:lnTo>
                      <a:pt x="1130" y="691"/>
                    </a:lnTo>
                    <a:lnTo>
                      <a:pt x="1068" y="729"/>
                    </a:lnTo>
                    <a:lnTo>
                      <a:pt x="1008" y="769"/>
                    </a:lnTo>
                    <a:lnTo>
                      <a:pt x="950" y="809"/>
                    </a:lnTo>
                    <a:lnTo>
                      <a:pt x="894" y="849"/>
                    </a:lnTo>
                    <a:lnTo>
                      <a:pt x="840" y="889"/>
                    </a:lnTo>
                    <a:lnTo>
                      <a:pt x="788" y="929"/>
                    </a:lnTo>
                    <a:lnTo>
                      <a:pt x="738" y="969"/>
                    </a:lnTo>
                    <a:lnTo>
                      <a:pt x="690" y="1009"/>
                    </a:lnTo>
                    <a:lnTo>
                      <a:pt x="690" y="1009"/>
                    </a:lnTo>
                    <a:lnTo>
                      <a:pt x="648" y="1049"/>
                    </a:lnTo>
                    <a:lnTo>
                      <a:pt x="606" y="1087"/>
                    </a:lnTo>
                    <a:lnTo>
                      <a:pt x="568" y="1123"/>
                    </a:lnTo>
                    <a:lnTo>
                      <a:pt x="532" y="1161"/>
                    </a:lnTo>
                    <a:lnTo>
                      <a:pt x="500" y="1197"/>
                    </a:lnTo>
                    <a:lnTo>
                      <a:pt x="470" y="1234"/>
                    </a:lnTo>
                    <a:lnTo>
                      <a:pt x="442" y="1268"/>
                    </a:lnTo>
                    <a:lnTo>
                      <a:pt x="418" y="1302"/>
                    </a:lnTo>
                    <a:lnTo>
                      <a:pt x="418" y="1302"/>
                    </a:lnTo>
                    <a:lnTo>
                      <a:pt x="398" y="1332"/>
                    </a:lnTo>
                    <a:lnTo>
                      <a:pt x="380" y="1362"/>
                    </a:lnTo>
                    <a:lnTo>
                      <a:pt x="364" y="1392"/>
                    </a:lnTo>
                    <a:lnTo>
                      <a:pt x="352" y="1420"/>
                    </a:lnTo>
                    <a:lnTo>
                      <a:pt x="342" y="1446"/>
                    </a:lnTo>
                    <a:lnTo>
                      <a:pt x="336" y="1470"/>
                    </a:lnTo>
                    <a:lnTo>
                      <a:pt x="332" y="1494"/>
                    </a:lnTo>
                    <a:lnTo>
                      <a:pt x="330" y="1516"/>
                    </a:lnTo>
                    <a:lnTo>
                      <a:pt x="330" y="1516"/>
                    </a:lnTo>
                    <a:lnTo>
                      <a:pt x="332" y="1536"/>
                    </a:lnTo>
                    <a:lnTo>
                      <a:pt x="338" y="1554"/>
                    </a:lnTo>
                    <a:lnTo>
                      <a:pt x="344" y="1572"/>
                    </a:lnTo>
                    <a:lnTo>
                      <a:pt x="354" y="1588"/>
                    </a:lnTo>
                    <a:lnTo>
                      <a:pt x="366" y="1602"/>
                    </a:lnTo>
                    <a:lnTo>
                      <a:pt x="382" y="1614"/>
                    </a:lnTo>
                    <a:lnTo>
                      <a:pt x="398" y="1624"/>
                    </a:lnTo>
                    <a:lnTo>
                      <a:pt x="420" y="1634"/>
                    </a:lnTo>
                    <a:lnTo>
                      <a:pt x="420" y="1634"/>
                    </a:lnTo>
                    <a:lnTo>
                      <a:pt x="440" y="1640"/>
                    </a:lnTo>
                    <a:lnTo>
                      <a:pt x="464" y="1646"/>
                    </a:lnTo>
                    <a:lnTo>
                      <a:pt x="490" y="1650"/>
                    </a:lnTo>
                    <a:lnTo>
                      <a:pt x="516" y="1652"/>
                    </a:lnTo>
                    <a:lnTo>
                      <a:pt x="544" y="1652"/>
                    </a:lnTo>
                    <a:lnTo>
                      <a:pt x="574" y="1652"/>
                    </a:lnTo>
                    <a:lnTo>
                      <a:pt x="606" y="1650"/>
                    </a:lnTo>
                    <a:lnTo>
                      <a:pt x="638" y="1646"/>
                    </a:lnTo>
                    <a:lnTo>
                      <a:pt x="638" y="1646"/>
                    </a:lnTo>
                    <a:lnTo>
                      <a:pt x="704" y="1636"/>
                    </a:lnTo>
                    <a:lnTo>
                      <a:pt x="776" y="1620"/>
                    </a:lnTo>
                    <a:lnTo>
                      <a:pt x="850" y="1600"/>
                    </a:lnTo>
                    <a:lnTo>
                      <a:pt x="926" y="1576"/>
                    </a:lnTo>
                    <a:lnTo>
                      <a:pt x="926" y="1576"/>
                    </a:lnTo>
                    <a:lnTo>
                      <a:pt x="1004" y="1548"/>
                    </a:lnTo>
                    <a:lnTo>
                      <a:pt x="1084" y="1516"/>
                    </a:lnTo>
                    <a:lnTo>
                      <a:pt x="1166" y="1482"/>
                    </a:lnTo>
                    <a:lnTo>
                      <a:pt x="1248" y="1444"/>
                    </a:lnTo>
                    <a:lnTo>
                      <a:pt x="1248" y="1444"/>
                    </a:lnTo>
                    <a:lnTo>
                      <a:pt x="1332" y="1402"/>
                    </a:lnTo>
                    <a:lnTo>
                      <a:pt x="1416" y="1358"/>
                    </a:lnTo>
                    <a:lnTo>
                      <a:pt x="1502" y="1310"/>
                    </a:lnTo>
                    <a:lnTo>
                      <a:pt x="1588" y="1258"/>
                    </a:lnTo>
                    <a:lnTo>
                      <a:pt x="1588" y="1258"/>
                    </a:lnTo>
                    <a:lnTo>
                      <a:pt x="1672" y="1205"/>
                    </a:lnTo>
                    <a:lnTo>
                      <a:pt x="1752" y="1151"/>
                    </a:lnTo>
                    <a:lnTo>
                      <a:pt x="1830" y="1097"/>
                    </a:lnTo>
                    <a:lnTo>
                      <a:pt x="1902" y="1041"/>
                    </a:lnTo>
                    <a:lnTo>
                      <a:pt x="1902" y="1041"/>
                    </a:lnTo>
                    <a:lnTo>
                      <a:pt x="1972" y="987"/>
                    </a:lnTo>
                    <a:lnTo>
                      <a:pt x="2038" y="931"/>
                    </a:lnTo>
                    <a:lnTo>
                      <a:pt x="2100" y="875"/>
                    </a:lnTo>
                    <a:lnTo>
                      <a:pt x="2156" y="821"/>
                    </a:lnTo>
                    <a:lnTo>
                      <a:pt x="2156" y="821"/>
                    </a:lnTo>
                    <a:lnTo>
                      <a:pt x="2208" y="765"/>
                    </a:lnTo>
                    <a:lnTo>
                      <a:pt x="2256" y="711"/>
                    </a:lnTo>
                    <a:lnTo>
                      <a:pt x="2296" y="657"/>
                    </a:lnTo>
                    <a:lnTo>
                      <a:pt x="2332" y="607"/>
                    </a:lnTo>
                    <a:lnTo>
                      <a:pt x="2332" y="607"/>
                    </a:lnTo>
                    <a:lnTo>
                      <a:pt x="2346" y="581"/>
                    </a:lnTo>
                    <a:lnTo>
                      <a:pt x="2360" y="555"/>
                    </a:lnTo>
                    <a:lnTo>
                      <a:pt x="2370" y="531"/>
                    </a:lnTo>
                    <a:lnTo>
                      <a:pt x="2380" y="507"/>
                    </a:lnTo>
                    <a:lnTo>
                      <a:pt x="2386" y="483"/>
                    </a:lnTo>
                    <a:lnTo>
                      <a:pt x="2392" y="461"/>
                    </a:lnTo>
                    <a:lnTo>
                      <a:pt x="2394" y="441"/>
                    </a:lnTo>
                    <a:lnTo>
                      <a:pt x="2392" y="421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1" name="Freeform 21">
                <a:extLst>
                  <a:ext uri="{FF2B5EF4-FFF2-40B4-BE49-F238E27FC236}">
                    <a16:creationId xmlns:a16="http://schemas.microsoft.com/office/drawing/2014/main" id="{A78FB40A-8342-4020-B4F6-DE41CD0964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6 w 2628"/>
                  <a:gd name="T1" fmla="*/ 303 h 1792"/>
                  <a:gd name="T2" fmla="*/ 2600 w 2628"/>
                  <a:gd name="T3" fmla="*/ 389 h 1792"/>
                  <a:gd name="T4" fmla="*/ 2554 w 2628"/>
                  <a:gd name="T5" fmla="*/ 483 h 1792"/>
                  <a:gd name="T6" fmla="*/ 2510 w 2628"/>
                  <a:gd name="T7" fmla="*/ 547 h 1792"/>
                  <a:gd name="T8" fmla="*/ 2374 w 2628"/>
                  <a:gd name="T9" fmla="*/ 711 h 1792"/>
                  <a:gd name="T10" fmla="*/ 2238 w 2628"/>
                  <a:gd name="T11" fmla="*/ 845 h 1792"/>
                  <a:gd name="T12" fmla="*/ 1998 w 2628"/>
                  <a:gd name="T13" fmla="*/ 1045 h 1792"/>
                  <a:gd name="T14" fmla="*/ 1820 w 2628"/>
                  <a:gd name="T15" fmla="*/ 1173 h 1792"/>
                  <a:gd name="T16" fmla="*/ 1622 w 2628"/>
                  <a:gd name="T17" fmla="*/ 1302 h 1792"/>
                  <a:gd name="T18" fmla="*/ 1318 w 2628"/>
                  <a:gd name="T19" fmla="*/ 1474 h 1792"/>
                  <a:gd name="T20" fmla="*/ 1120 w 2628"/>
                  <a:gd name="T21" fmla="*/ 1570 h 1792"/>
                  <a:gd name="T22" fmla="*/ 830 w 2628"/>
                  <a:gd name="T23" fmla="*/ 1686 h 1792"/>
                  <a:gd name="T24" fmla="*/ 644 w 2628"/>
                  <a:gd name="T25" fmla="*/ 1742 h 1792"/>
                  <a:gd name="T26" fmla="*/ 474 w 2628"/>
                  <a:gd name="T27" fmla="*/ 1778 h 1792"/>
                  <a:gd name="T28" fmla="*/ 354 w 2628"/>
                  <a:gd name="T29" fmla="*/ 1792 h 1792"/>
                  <a:gd name="T30" fmla="*/ 248 w 2628"/>
                  <a:gd name="T31" fmla="*/ 1788 h 1792"/>
                  <a:gd name="T32" fmla="*/ 188 w 2628"/>
                  <a:gd name="T33" fmla="*/ 1776 h 1792"/>
                  <a:gd name="T34" fmla="*/ 114 w 2628"/>
                  <a:gd name="T35" fmla="*/ 1740 h 1792"/>
                  <a:gd name="T36" fmla="*/ 68 w 2628"/>
                  <a:gd name="T37" fmla="*/ 1688 h 1792"/>
                  <a:gd name="T38" fmla="*/ 54 w 2628"/>
                  <a:gd name="T39" fmla="*/ 1642 h 1792"/>
                  <a:gd name="T40" fmla="*/ 22 w 2628"/>
                  <a:gd name="T41" fmla="*/ 1526 h 1792"/>
                  <a:gd name="T42" fmla="*/ 2 w 2628"/>
                  <a:gd name="T43" fmla="*/ 1426 h 1792"/>
                  <a:gd name="T44" fmla="*/ 2 w 2628"/>
                  <a:gd name="T45" fmla="*/ 1350 h 1792"/>
                  <a:gd name="T46" fmla="*/ 24 w 2628"/>
                  <a:gd name="T47" fmla="*/ 1284 h 1792"/>
                  <a:gd name="T48" fmla="*/ 84 w 2628"/>
                  <a:gd name="T49" fmla="*/ 1195 h 1792"/>
                  <a:gd name="T50" fmla="*/ 198 w 2628"/>
                  <a:gd name="T51" fmla="*/ 1051 h 1792"/>
                  <a:gd name="T52" fmla="*/ 350 w 2628"/>
                  <a:gd name="T53" fmla="*/ 901 h 1792"/>
                  <a:gd name="T54" fmla="*/ 410 w 2628"/>
                  <a:gd name="T55" fmla="*/ 851 h 1792"/>
                  <a:gd name="T56" fmla="*/ 548 w 2628"/>
                  <a:gd name="T57" fmla="*/ 759 h 1792"/>
                  <a:gd name="T58" fmla="*/ 860 w 2628"/>
                  <a:gd name="T59" fmla="*/ 579 h 1792"/>
                  <a:gd name="T60" fmla="*/ 1022 w 2628"/>
                  <a:gd name="T61" fmla="*/ 477 h 1792"/>
                  <a:gd name="T62" fmla="*/ 1328 w 2628"/>
                  <a:gd name="T63" fmla="*/ 269 h 1792"/>
                  <a:gd name="T64" fmla="*/ 1476 w 2628"/>
                  <a:gd name="T65" fmla="*/ 181 h 1792"/>
                  <a:gd name="T66" fmla="*/ 1552 w 2628"/>
                  <a:gd name="T67" fmla="*/ 147 h 1792"/>
                  <a:gd name="T68" fmla="*/ 1782 w 2628"/>
                  <a:gd name="T69" fmla="*/ 73 h 1792"/>
                  <a:gd name="T70" fmla="*/ 2002 w 2628"/>
                  <a:gd name="T71" fmla="*/ 24 h 1792"/>
                  <a:gd name="T72" fmla="*/ 2152 w 2628"/>
                  <a:gd name="T73" fmla="*/ 0 h 1792"/>
                  <a:gd name="T74" fmla="*/ 2238 w 2628"/>
                  <a:gd name="T75" fmla="*/ 8 h 1792"/>
                  <a:gd name="T76" fmla="*/ 2352 w 2628"/>
                  <a:gd name="T77" fmla="*/ 40 h 1792"/>
                  <a:gd name="T78" fmla="*/ 2528 w 2628"/>
                  <a:gd name="T79" fmla="*/ 119 h 1792"/>
                  <a:gd name="T80" fmla="*/ 2572 w 2628"/>
                  <a:gd name="T81" fmla="*/ 147 h 1792"/>
                  <a:gd name="T82" fmla="*/ 2616 w 2628"/>
                  <a:gd name="T83" fmla="*/ 203 h 1792"/>
                  <a:gd name="T84" fmla="*/ 2628 w 2628"/>
                  <a:gd name="T85" fmla="*/ 277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2" name="Freeform 22">
                <a:extLst>
                  <a:ext uri="{FF2B5EF4-FFF2-40B4-BE49-F238E27FC236}">
                    <a16:creationId xmlns:a16="http://schemas.microsoft.com/office/drawing/2014/main" id="{882FB56F-9114-47FA-84C1-A2FD0B37D4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1270"/>
                <a:ext cx="2064" cy="1359"/>
              </a:xfrm>
              <a:custGeom>
                <a:avLst/>
                <a:gdLst>
                  <a:gd name="T0" fmla="*/ 2062 w 2064"/>
                  <a:gd name="T1" fmla="*/ 128 h 1359"/>
                  <a:gd name="T2" fmla="*/ 2054 w 2064"/>
                  <a:gd name="T3" fmla="*/ 88 h 1359"/>
                  <a:gd name="T4" fmla="*/ 2034 w 2064"/>
                  <a:gd name="T5" fmla="*/ 58 h 1359"/>
                  <a:gd name="T6" fmla="*/ 2006 w 2064"/>
                  <a:gd name="T7" fmla="*/ 32 h 1359"/>
                  <a:gd name="T8" fmla="*/ 1966 w 2064"/>
                  <a:gd name="T9" fmla="*/ 14 h 1359"/>
                  <a:gd name="T10" fmla="*/ 1942 w 2064"/>
                  <a:gd name="T11" fmla="*/ 8 h 1359"/>
                  <a:gd name="T12" fmla="*/ 1884 w 2064"/>
                  <a:gd name="T13" fmla="*/ 0 h 1359"/>
                  <a:gd name="T14" fmla="*/ 1818 w 2064"/>
                  <a:gd name="T15" fmla="*/ 0 h 1359"/>
                  <a:gd name="T16" fmla="*/ 1742 w 2064"/>
                  <a:gd name="T17" fmla="*/ 8 h 1359"/>
                  <a:gd name="T18" fmla="*/ 1702 w 2064"/>
                  <a:gd name="T19" fmla="*/ 14 h 1359"/>
                  <a:gd name="T20" fmla="*/ 1610 w 2064"/>
                  <a:gd name="T21" fmla="*/ 34 h 1359"/>
                  <a:gd name="T22" fmla="*/ 1512 w 2064"/>
                  <a:gd name="T23" fmla="*/ 62 h 1359"/>
                  <a:gd name="T24" fmla="*/ 1406 w 2064"/>
                  <a:gd name="T25" fmla="*/ 98 h 1359"/>
                  <a:gd name="T26" fmla="*/ 1294 w 2064"/>
                  <a:gd name="T27" fmla="*/ 142 h 1359"/>
                  <a:gd name="T28" fmla="*/ 1234 w 2064"/>
                  <a:gd name="T29" fmla="*/ 168 h 1359"/>
                  <a:gd name="T30" fmla="*/ 1112 w 2064"/>
                  <a:gd name="T31" fmla="*/ 224 h 1359"/>
                  <a:gd name="T32" fmla="*/ 990 w 2064"/>
                  <a:gd name="T33" fmla="*/ 288 h 1359"/>
                  <a:gd name="T34" fmla="*/ 864 w 2064"/>
                  <a:gd name="T35" fmla="*/ 360 h 1359"/>
                  <a:gd name="T36" fmla="*/ 800 w 2064"/>
                  <a:gd name="T37" fmla="*/ 398 h 1359"/>
                  <a:gd name="T38" fmla="*/ 678 w 2064"/>
                  <a:gd name="T39" fmla="*/ 476 h 1359"/>
                  <a:gd name="T40" fmla="*/ 564 w 2064"/>
                  <a:gd name="T41" fmla="*/ 556 h 1359"/>
                  <a:gd name="T42" fmla="*/ 458 w 2064"/>
                  <a:gd name="T43" fmla="*/ 636 h 1359"/>
                  <a:gd name="T44" fmla="*/ 360 w 2064"/>
                  <a:gd name="T45" fmla="*/ 716 h 1359"/>
                  <a:gd name="T46" fmla="*/ 318 w 2064"/>
                  <a:gd name="T47" fmla="*/ 756 h 1359"/>
                  <a:gd name="T48" fmla="*/ 238 w 2064"/>
                  <a:gd name="T49" fmla="*/ 830 h 1359"/>
                  <a:gd name="T50" fmla="*/ 170 w 2064"/>
                  <a:gd name="T51" fmla="*/ 904 h 1359"/>
                  <a:gd name="T52" fmla="*/ 112 w 2064"/>
                  <a:gd name="T53" fmla="*/ 975 h 1359"/>
                  <a:gd name="T54" fmla="*/ 88 w 2064"/>
                  <a:gd name="T55" fmla="*/ 1009 h 1359"/>
                  <a:gd name="T56" fmla="*/ 50 w 2064"/>
                  <a:gd name="T57" fmla="*/ 1069 h 1359"/>
                  <a:gd name="T58" fmla="*/ 22 w 2064"/>
                  <a:gd name="T59" fmla="*/ 1127 h 1359"/>
                  <a:gd name="T60" fmla="*/ 6 w 2064"/>
                  <a:gd name="T61" fmla="*/ 1177 h 1359"/>
                  <a:gd name="T62" fmla="*/ 0 w 2064"/>
                  <a:gd name="T63" fmla="*/ 1223 h 1359"/>
                  <a:gd name="T64" fmla="*/ 2 w 2064"/>
                  <a:gd name="T65" fmla="*/ 1243 h 1359"/>
                  <a:gd name="T66" fmla="*/ 14 w 2064"/>
                  <a:gd name="T67" fmla="*/ 1279 h 1359"/>
                  <a:gd name="T68" fmla="*/ 36 w 2064"/>
                  <a:gd name="T69" fmla="*/ 1309 h 1359"/>
                  <a:gd name="T70" fmla="*/ 68 w 2064"/>
                  <a:gd name="T71" fmla="*/ 1331 h 1359"/>
                  <a:gd name="T72" fmla="*/ 90 w 2064"/>
                  <a:gd name="T73" fmla="*/ 1341 h 1359"/>
                  <a:gd name="T74" fmla="*/ 134 w 2064"/>
                  <a:gd name="T75" fmla="*/ 1353 h 1359"/>
                  <a:gd name="T76" fmla="*/ 186 w 2064"/>
                  <a:gd name="T77" fmla="*/ 1359 h 1359"/>
                  <a:gd name="T78" fmla="*/ 244 w 2064"/>
                  <a:gd name="T79" fmla="*/ 1359 h 1359"/>
                  <a:gd name="T80" fmla="*/ 308 w 2064"/>
                  <a:gd name="T81" fmla="*/ 1353 h 1359"/>
                  <a:gd name="T82" fmla="*/ 374 w 2064"/>
                  <a:gd name="T83" fmla="*/ 1343 h 1359"/>
                  <a:gd name="T84" fmla="*/ 520 w 2064"/>
                  <a:gd name="T85" fmla="*/ 1307 h 1359"/>
                  <a:gd name="T86" fmla="*/ 596 w 2064"/>
                  <a:gd name="T87" fmla="*/ 1283 h 1359"/>
                  <a:gd name="T88" fmla="*/ 754 w 2064"/>
                  <a:gd name="T89" fmla="*/ 1223 h 1359"/>
                  <a:gd name="T90" fmla="*/ 918 w 2064"/>
                  <a:gd name="T91" fmla="*/ 1151 h 1359"/>
                  <a:gd name="T92" fmla="*/ 1002 w 2064"/>
                  <a:gd name="T93" fmla="*/ 1109 h 1359"/>
                  <a:gd name="T94" fmla="*/ 1172 w 2064"/>
                  <a:gd name="T95" fmla="*/ 1017 h 1359"/>
                  <a:gd name="T96" fmla="*/ 1258 w 2064"/>
                  <a:gd name="T97" fmla="*/ 965 h 1359"/>
                  <a:gd name="T98" fmla="*/ 1422 w 2064"/>
                  <a:gd name="T99" fmla="*/ 858 h 1359"/>
                  <a:gd name="T100" fmla="*/ 1572 w 2064"/>
                  <a:gd name="T101" fmla="*/ 748 h 1359"/>
                  <a:gd name="T102" fmla="*/ 1642 w 2064"/>
                  <a:gd name="T103" fmla="*/ 694 h 1359"/>
                  <a:gd name="T104" fmla="*/ 1770 w 2064"/>
                  <a:gd name="T105" fmla="*/ 582 h 1359"/>
                  <a:gd name="T106" fmla="*/ 1826 w 2064"/>
                  <a:gd name="T107" fmla="*/ 528 h 1359"/>
                  <a:gd name="T108" fmla="*/ 1926 w 2064"/>
                  <a:gd name="T109" fmla="*/ 418 h 1359"/>
                  <a:gd name="T110" fmla="*/ 2002 w 2064"/>
                  <a:gd name="T111" fmla="*/ 314 h 1359"/>
                  <a:gd name="T112" fmla="*/ 2016 w 2064"/>
                  <a:gd name="T113" fmla="*/ 288 h 1359"/>
                  <a:gd name="T114" fmla="*/ 2040 w 2064"/>
                  <a:gd name="T115" fmla="*/ 238 h 1359"/>
                  <a:gd name="T116" fmla="*/ 2056 w 2064"/>
                  <a:gd name="T117" fmla="*/ 190 h 1359"/>
                  <a:gd name="T118" fmla="*/ 2064 w 2064"/>
                  <a:gd name="T119" fmla="*/ 148 h 1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64" h="1359">
                    <a:moveTo>
                      <a:pt x="2062" y="128"/>
                    </a:moveTo>
                    <a:lnTo>
                      <a:pt x="2062" y="128"/>
                    </a:lnTo>
                    <a:lnTo>
                      <a:pt x="2060" y="108"/>
                    </a:lnTo>
                    <a:lnTo>
                      <a:pt x="2054" y="88"/>
                    </a:lnTo>
                    <a:lnTo>
                      <a:pt x="2046" y="72"/>
                    </a:lnTo>
                    <a:lnTo>
                      <a:pt x="2034" y="58"/>
                    </a:lnTo>
                    <a:lnTo>
                      <a:pt x="2022" y="44"/>
                    </a:lnTo>
                    <a:lnTo>
                      <a:pt x="2006" y="32"/>
                    </a:lnTo>
                    <a:lnTo>
                      <a:pt x="1986" y="22"/>
                    </a:lnTo>
                    <a:lnTo>
                      <a:pt x="1966" y="14"/>
                    </a:lnTo>
                    <a:lnTo>
                      <a:pt x="1966" y="14"/>
                    </a:lnTo>
                    <a:lnTo>
                      <a:pt x="1942" y="8"/>
                    </a:lnTo>
                    <a:lnTo>
                      <a:pt x="1914" y="4"/>
                    </a:lnTo>
                    <a:lnTo>
                      <a:pt x="1884" y="0"/>
                    </a:lnTo>
                    <a:lnTo>
                      <a:pt x="1852" y="0"/>
                    </a:lnTo>
                    <a:lnTo>
                      <a:pt x="1818" y="0"/>
                    </a:lnTo>
                    <a:lnTo>
                      <a:pt x="1782" y="2"/>
                    </a:lnTo>
                    <a:lnTo>
                      <a:pt x="1742" y="8"/>
                    </a:lnTo>
                    <a:lnTo>
                      <a:pt x="1702" y="14"/>
                    </a:lnTo>
                    <a:lnTo>
                      <a:pt x="1702" y="14"/>
                    </a:lnTo>
                    <a:lnTo>
                      <a:pt x="1656" y="24"/>
                    </a:lnTo>
                    <a:lnTo>
                      <a:pt x="1610" y="34"/>
                    </a:lnTo>
                    <a:lnTo>
                      <a:pt x="1562" y="48"/>
                    </a:lnTo>
                    <a:lnTo>
                      <a:pt x="1512" y="62"/>
                    </a:lnTo>
                    <a:lnTo>
                      <a:pt x="1460" y="80"/>
                    </a:lnTo>
                    <a:lnTo>
                      <a:pt x="1406" y="98"/>
                    </a:lnTo>
                    <a:lnTo>
                      <a:pt x="1350" y="120"/>
                    </a:lnTo>
                    <a:lnTo>
                      <a:pt x="1294" y="142"/>
                    </a:lnTo>
                    <a:lnTo>
                      <a:pt x="1294" y="142"/>
                    </a:lnTo>
                    <a:lnTo>
                      <a:pt x="1234" y="168"/>
                    </a:lnTo>
                    <a:lnTo>
                      <a:pt x="1174" y="196"/>
                    </a:lnTo>
                    <a:lnTo>
                      <a:pt x="1112" y="224"/>
                    </a:lnTo>
                    <a:lnTo>
                      <a:pt x="1052" y="256"/>
                    </a:lnTo>
                    <a:lnTo>
                      <a:pt x="990" y="288"/>
                    </a:lnTo>
                    <a:lnTo>
                      <a:pt x="926" y="324"/>
                    </a:lnTo>
                    <a:lnTo>
                      <a:pt x="864" y="360"/>
                    </a:lnTo>
                    <a:lnTo>
                      <a:pt x="800" y="398"/>
                    </a:lnTo>
                    <a:lnTo>
                      <a:pt x="800" y="398"/>
                    </a:lnTo>
                    <a:lnTo>
                      <a:pt x="738" y="436"/>
                    </a:lnTo>
                    <a:lnTo>
                      <a:pt x="678" y="476"/>
                    </a:lnTo>
                    <a:lnTo>
                      <a:pt x="620" y="516"/>
                    </a:lnTo>
                    <a:lnTo>
                      <a:pt x="564" y="556"/>
                    </a:lnTo>
                    <a:lnTo>
                      <a:pt x="510" y="596"/>
                    </a:lnTo>
                    <a:lnTo>
                      <a:pt x="458" y="636"/>
                    </a:lnTo>
                    <a:lnTo>
                      <a:pt x="408" y="676"/>
                    </a:lnTo>
                    <a:lnTo>
                      <a:pt x="360" y="716"/>
                    </a:lnTo>
                    <a:lnTo>
                      <a:pt x="360" y="716"/>
                    </a:lnTo>
                    <a:lnTo>
                      <a:pt x="318" y="756"/>
                    </a:lnTo>
                    <a:lnTo>
                      <a:pt x="276" y="794"/>
                    </a:lnTo>
                    <a:lnTo>
                      <a:pt x="238" y="830"/>
                    </a:lnTo>
                    <a:lnTo>
                      <a:pt x="202" y="868"/>
                    </a:lnTo>
                    <a:lnTo>
                      <a:pt x="170" y="904"/>
                    </a:lnTo>
                    <a:lnTo>
                      <a:pt x="140" y="941"/>
                    </a:lnTo>
                    <a:lnTo>
                      <a:pt x="112" y="975"/>
                    </a:lnTo>
                    <a:lnTo>
                      <a:pt x="88" y="1009"/>
                    </a:lnTo>
                    <a:lnTo>
                      <a:pt x="88" y="1009"/>
                    </a:lnTo>
                    <a:lnTo>
                      <a:pt x="68" y="1039"/>
                    </a:lnTo>
                    <a:lnTo>
                      <a:pt x="50" y="1069"/>
                    </a:lnTo>
                    <a:lnTo>
                      <a:pt x="34" y="1099"/>
                    </a:lnTo>
                    <a:lnTo>
                      <a:pt x="22" y="1127"/>
                    </a:lnTo>
                    <a:lnTo>
                      <a:pt x="12" y="1153"/>
                    </a:lnTo>
                    <a:lnTo>
                      <a:pt x="6" y="1177"/>
                    </a:lnTo>
                    <a:lnTo>
                      <a:pt x="2" y="1201"/>
                    </a:lnTo>
                    <a:lnTo>
                      <a:pt x="0" y="1223"/>
                    </a:lnTo>
                    <a:lnTo>
                      <a:pt x="0" y="1223"/>
                    </a:lnTo>
                    <a:lnTo>
                      <a:pt x="2" y="1243"/>
                    </a:lnTo>
                    <a:lnTo>
                      <a:pt x="8" y="1261"/>
                    </a:lnTo>
                    <a:lnTo>
                      <a:pt x="14" y="1279"/>
                    </a:lnTo>
                    <a:lnTo>
                      <a:pt x="24" y="1295"/>
                    </a:lnTo>
                    <a:lnTo>
                      <a:pt x="36" y="1309"/>
                    </a:lnTo>
                    <a:lnTo>
                      <a:pt x="52" y="1321"/>
                    </a:lnTo>
                    <a:lnTo>
                      <a:pt x="68" y="1331"/>
                    </a:lnTo>
                    <a:lnTo>
                      <a:pt x="90" y="1341"/>
                    </a:lnTo>
                    <a:lnTo>
                      <a:pt x="90" y="1341"/>
                    </a:lnTo>
                    <a:lnTo>
                      <a:pt x="110" y="1347"/>
                    </a:lnTo>
                    <a:lnTo>
                      <a:pt x="134" y="1353"/>
                    </a:lnTo>
                    <a:lnTo>
                      <a:pt x="160" y="1357"/>
                    </a:lnTo>
                    <a:lnTo>
                      <a:pt x="186" y="1359"/>
                    </a:lnTo>
                    <a:lnTo>
                      <a:pt x="214" y="1359"/>
                    </a:lnTo>
                    <a:lnTo>
                      <a:pt x="244" y="1359"/>
                    </a:lnTo>
                    <a:lnTo>
                      <a:pt x="276" y="1357"/>
                    </a:lnTo>
                    <a:lnTo>
                      <a:pt x="308" y="1353"/>
                    </a:lnTo>
                    <a:lnTo>
                      <a:pt x="308" y="1353"/>
                    </a:lnTo>
                    <a:lnTo>
                      <a:pt x="374" y="1343"/>
                    </a:lnTo>
                    <a:lnTo>
                      <a:pt x="446" y="1327"/>
                    </a:lnTo>
                    <a:lnTo>
                      <a:pt x="520" y="1307"/>
                    </a:lnTo>
                    <a:lnTo>
                      <a:pt x="596" y="1283"/>
                    </a:lnTo>
                    <a:lnTo>
                      <a:pt x="596" y="1283"/>
                    </a:lnTo>
                    <a:lnTo>
                      <a:pt x="674" y="1255"/>
                    </a:lnTo>
                    <a:lnTo>
                      <a:pt x="754" y="1223"/>
                    </a:lnTo>
                    <a:lnTo>
                      <a:pt x="836" y="1189"/>
                    </a:lnTo>
                    <a:lnTo>
                      <a:pt x="918" y="1151"/>
                    </a:lnTo>
                    <a:lnTo>
                      <a:pt x="918" y="1151"/>
                    </a:lnTo>
                    <a:lnTo>
                      <a:pt x="1002" y="1109"/>
                    </a:lnTo>
                    <a:lnTo>
                      <a:pt x="1086" y="1065"/>
                    </a:lnTo>
                    <a:lnTo>
                      <a:pt x="1172" y="1017"/>
                    </a:lnTo>
                    <a:lnTo>
                      <a:pt x="1258" y="965"/>
                    </a:lnTo>
                    <a:lnTo>
                      <a:pt x="1258" y="965"/>
                    </a:lnTo>
                    <a:lnTo>
                      <a:pt x="1342" y="912"/>
                    </a:lnTo>
                    <a:lnTo>
                      <a:pt x="1422" y="858"/>
                    </a:lnTo>
                    <a:lnTo>
                      <a:pt x="1500" y="804"/>
                    </a:lnTo>
                    <a:lnTo>
                      <a:pt x="1572" y="748"/>
                    </a:lnTo>
                    <a:lnTo>
                      <a:pt x="1572" y="748"/>
                    </a:lnTo>
                    <a:lnTo>
                      <a:pt x="1642" y="694"/>
                    </a:lnTo>
                    <a:lnTo>
                      <a:pt x="1708" y="638"/>
                    </a:lnTo>
                    <a:lnTo>
                      <a:pt x="1770" y="582"/>
                    </a:lnTo>
                    <a:lnTo>
                      <a:pt x="1826" y="528"/>
                    </a:lnTo>
                    <a:lnTo>
                      <a:pt x="1826" y="528"/>
                    </a:lnTo>
                    <a:lnTo>
                      <a:pt x="1878" y="472"/>
                    </a:lnTo>
                    <a:lnTo>
                      <a:pt x="1926" y="418"/>
                    </a:lnTo>
                    <a:lnTo>
                      <a:pt x="1966" y="364"/>
                    </a:lnTo>
                    <a:lnTo>
                      <a:pt x="2002" y="314"/>
                    </a:lnTo>
                    <a:lnTo>
                      <a:pt x="2002" y="314"/>
                    </a:lnTo>
                    <a:lnTo>
                      <a:pt x="2016" y="288"/>
                    </a:lnTo>
                    <a:lnTo>
                      <a:pt x="2030" y="262"/>
                    </a:lnTo>
                    <a:lnTo>
                      <a:pt x="2040" y="238"/>
                    </a:lnTo>
                    <a:lnTo>
                      <a:pt x="2050" y="214"/>
                    </a:lnTo>
                    <a:lnTo>
                      <a:pt x="2056" y="190"/>
                    </a:lnTo>
                    <a:lnTo>
                      <a:pt x="2062" y="168"/>
                    </a:lnTo>
                    <a:lnTo>
                      <a:pt x="2064" y="148"/>
                    </a:lnTo>
                    <a:lnTo>
                      <a:pt x="2062" y="12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3" name="Freeform 23">
                <a:extLst>
                  <a:ext uri="{FF2B5EF4-FFF2-40B4-BE49-F238E27FC236}">
                    <a16:creationId xmlns:a16="http://schemas.microsoft.com/office/drawing/2014/main" id="{0374CBBD-378D-4659-9819-277786F5E2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7" y="471"/>
                <a:ext cx="2882" cy="2200"/>
              </a:xfrm>
              <a:custGeom>
                <a:avLst/>
                <a:gdLst>
                  <a:gd name="T0" fmla="*/ 2538 w 2882"/>
                  <a:gd name="T1" fmla="*/ 150 h 2200"/>
                  <a:gd name="T2" fmla="*/ 2516 w 2882"/>
                  <a:gd name="T3" fmla="*/ 120 h 2200"/>
                  <a:gd name="T4" fmla="*/ 2484 w 2882"/>
                  <a:gd name="T5" fmla="*/ 92 h 2200"/>
                  <a:gd name="T6" fmla="*/ 2442 w 2882"/>
                  <a:gd name="T7" fmla="*/ 64 h 2200"/>
                  <a:gd name="T8" fmla="*/ 2392 w 2882"/>
                  <a:gd name="T9" fmla="*/ 40 h 2200"/>
                  <a:gd name="T10" fmla="*/ 2344 w 2882"/>
                  <a:gd name="T11" fmla="*/ 24 h 2200"/>
                  <a:gd name="T12" fmla="*/ 2284 w 2882"/>
                  <a:gd name="T13" fmla="*/ 12 h 2200"/>
                  <a:gd name="T14" fmla="*/ 2208 w 2882"/>
                  <a:gd name="T15" fmla="*/ 2 h 2200"/>
                  <a:gd name="T16" fmla="*/ 2130 w 2882"/>
                  <a:gd name="T17" fmla="*/ 2 h 2200"/>
                  <a:gd name="T18" fmla="*/ 2050 w 2882"/>
                  <a:gd name="T19" fmla="*/ 6 h 2200"/>
                  <a:gd name="T20" fmla="*/ 1982 w 2882"/>
                  <a:gd name="T21" fmla="*/ 12 h 2200"/>
                  <a:gd name="T22" fmla="*/ 1900 w 2882"/>
                  <a:gd name="T23" fmla="*/ 26 h 2200"/>
                  <a:gd name="T24" fmla="*/ 1838 w 2882"/>
                  <a:gd name="T25" fmla="*/ 38 h 2200"/>
                  <a:gd name="T26" fmla="*/ 1776 w 2882"/>
                  <a:gd name="T27" fmla="*/ 52 h 2200"/>
                  <a:gd name="T28" fmla="*/ 1726 w 2882"/>
                  <a:gd name="T29" fmla="*/ 66 h 2200"/>
                  <a:gd name="T30" fmla="*/ 1672 w 2882"/>
                  <a:gd name="T31" fmla="*/ 82 h 2200"/>
                  <a:gd name="T32" fmla="*/ 1622 w 2882"/>
                  <a:gd name="T33" fmla="*/ 98 h 2200"/>
                  <a:gd name="T34" fmla="*/ 1572 w 2882"/>
                  <a:gd name="T35" fmla="*/ 114 h 2200"/>
                  <a:gd name="T36" fmla="*/ 1518 w 2882"/>
                  <a:gd name="T37" fmla="*/ 134 h 2200"/>
                  <a:gd name="T38" fmla="*/ 1444 w 2882"/>
                  <a:gd name="T39" fmla="*/ 162 h 2200"/>
                  <a:gd name="T40" fmla="*/ 1318 w 2882"/>
                  <a:gd name="T41" fmla="*/ 216 h 2200"/>
                  <a:gd name="T42" fmla="*/ 1214 w 2882"/>
                  <a:gd name="T43" fmla="*/ 266 h 2200"/>
                  <a:gd name="T44" fmla="*/ 1142 w 2882"/>
                  <a:gd name="T45" fmla="*/ 302 h 2200"/>
                  <a:gd name="T46" fmla="*/ 1074 w 2882"/>
                  <a:gd name="T47" fmla="*/ 338 h 2200"/>
                  <a:gd name="T48" fmla="*/ 1024 w 2882"/>
                  <a:gd name="T49" fmla="*/ 368 h 2200"/>
                  <a:gd name="T50" fmla="*/ 968 w 2882"/>
                  <a:gd name="T51" fmla="*/ 400 h 2200"/>
                  <a:gd name="T52" fmla="*/ 916 w 2882"/>
                  <a:gd name="T53" fmla="*/ 432 h 2200"/>
                  <a:gd name="T54" fmla="*/ 858 w 2882"/>
                  <a:gd name="T55" fmla="*/ 468 h 2200"/>
                  <a:gd name="T56" fmla="*/ 804 w 2882"/>
                  <a:gd name="T57" fmla="*/ 504 h 2200"/>
                  <a:gd name="T58" fmla="*/ 740 w 2882"/>
                  <a:gd name="T59" fmla="*/ 550 h 2200"/>
                  <a:gd name="T60" fmla="*/ 664 w 2882"/>
                  <a:gd name="T61" fmla="*/ 607 h 2200"/>
                  <a:gd name="T62" fmla="*/ 576 w 2882"/>
                  <a:gd name="T63" fmla="*/ 675 h 2200"/>
                  <a:gd name="T64" fmla="*/ 490 w 2882"/>
                  <a:gd name="T65" fmla="*/ 747 h 2200"/>
                  <a:gd name="T66" fmla="*/ 398 w 2882"/>
                  <a:gd name="T67" fmla="*/ 831 h 2200"/>
                  <a:gd name="T68" fmla="*/ 322 w 2882"/>
                  <a:gd name="T69" fmla="*/ 907 h 2200"/>
                  <a:gd name="T70" fmla="*/ 258 w 2882"/>
                  <a:gd name="T71" fmla="*/ 979 h 2200"/>
                  <a:gd name="T72" fmla="*/ 194 w 2882"/>
                  <a:gd name="T73" fmla="*/ 1059 h 2200"/>
                  <a:gd name="T74" fmla="*/ 146 w 2882"/>
                  <a:gd name="T75" fmla="*/ 1127 h 2200"/>
                  <a:gd name="T76" fmla="*/ 104 w 2882"/>
                  <a:gd name="T77" fmla="*/ 1193 h 2200"/>
                  <a:gd name="T78" fmla="*/ 64 w 2882"/>
                  <a:gd name="T79" fmla="*/ 1267 h 2200"/>
                  <a:gd name="T80" fmla="*/ 26 w 2882"/>
                  <a:gd name="T81" fmla="*/ 1357 h 2200"/>
                  <a:gd name="T82" fmla="*/ 8 w 2882"/>
                  <a:gd name="T83" fmla="*/ 1429 h 2200"/>
                  <a:gd name="T84" fmla="*/ 0 w 2882"/>
                  <a:gd name="T85" fmla="*/ 1521 h 2200"/>
                  <a:gd name="T86" fmla="*/ 12 w 2882"/>
                  <a:gd name="T87" fmla="*/ 1593 h 2200"/>
                  <a:gd name="T88" fmla="*/ 338 w 2882"/>
                  <a:gd name="T89" fmla="*/ 2178 h 2200"/>
                  <a:gd name="T90" fmla="*/ 330 w 2882"/>
                  <a:gd name="T91" fmla="*/ 2112 h 2200"/>
                  <a:gd name="T92" fmla="*/ 346 w 2882"/>
                  <a:gd name="T93" fmla="*/ 2026 h 2200"/>
                  <a:gd name="T94" fmla="*/ 392 w 2882"/>
                  <a:gd name="T95" fmla="*/ 1926 h 2200"/>
                  <a:gd name="T96" fmla="*/ 456 w 2882"/>
                  <a:gd name="T97" fmla="*/ 1828 h 2200"/>
                  <a:gd name="T98" fmla="*/ 542 w 2882"/>
                  <a:gd name="T99" fmla="*/ 1721 h 2200"/>
                  <a:gd name="T100" fmla="*/ 652 w 2882"/>
                  <a:gd name="T101" fmla="*/ 1605 h 2200"/>
                  <a:gd name="T102" fmla="*/ 744 w 2882"/>
                  <a:gd name="T103" fmla="*/ 1519 h 2200"/>
                  <a:gd name="T104" fmla="*/ 1006 w 2882"/>
                  <a:gd name="T105" fmla="*/ 1307 h 2200"/>
                  <a:gd name="T106" fmla="*/ 1324 w 2882"/>
                  <a:gd name="T107" fmla="*/ 1093 h 2200"/>
                  <a:gd name="T108" fmla="*/ 1750 w 2882"/>
                  <a:gd name="T109" fmla="*/ 859 h 2200"/>
                  <a:gd name="T110" fmla="*/ 1990 w 2882"/>
                  <a:gd name="T111" fmla="*/ 753 h 2200"/>
                  <a:gd name="T112" fmla="*/ 2172 w 2882"/>
                  <a:gd name="T113" fmla="*/ 687 h 2200"/>
                  <a:gd name="T114" fmla="*/ 2292 w 2882"/>
                  <a:gd name="T115" fmla="*/ 651 h 2200"/>
                  <a:gd name="T116" fmla="*/ 2448 w 2882"/>
                  <a:gd name="T117" fmla="*/ 615 h 2200"/>
                  <a:gd name="T118" fmla="*/ 2584 w 2882"/>
                  <a:gd name="T119" fmla="*/ 597 h 2200"/>
                  <a:gd name="T120" fmla="*/ 2692 w 2882"/>
                  <a:gd name="T121" fmla="*/ 599 h 2200"/>
                  <a:gd name="T122" fmla="*/ 2770 w 2882"/>
                  <a:gd name="T123" fmla="*/ 613 h 2200"/>
                  <a:gd name="T124" fmla="*/ 2828 w 2882"/>
                  <a:gd name="T125" fmla="*/ 635 h 2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882" h="2200">
                    <a:moveTo>
                      <a:pt x="2846" y="649"/>
                    </a:moveTo>
                    <a:lnTo>
                      <a:pt x="2846" y="649"/>
                    </a:lnTo>
                    <a:lnTo>
                      <a:pt x="2846" y="649"/>
                    </a:lnTo>
                    <a:lnTo>
                      <a:pt x="2846" y="649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70" y="669"/>
                    </a:lnTo>
                    <a:lnTo>
                      <a:pt x="2870" y="669"/>
                    </a:lnTo>
                    <a:lnTo>
                      <a:pt x="2870" y="671"/>
                    </a:lnTo>
                    <a:lnTo>
                      <a:pt x="2870" y="671"/>
                    </a:lnTo>
                    <a:lnTo>
                      <a:pt x="2876" y="677"/>
                    </a:lnTo>
                    <a:lnTo>
                      <a:pt x="2876" y="677"/>
                    </a:lnTo>
                    <a:lnTo>
                      <a:pt x="2876" y="679"/>
                    </a:lnTo>
                    <a:lnTo>
                      <a:pt x="2876" y="679"/>
                    </a:lnTo>
                    <a:lnTo>
                      <a:pt x="2882" y="687"/>
                    </a:lnTo>
                    <a:lnTo>
                      <a:pt x="2540" y="154"/>
                    </a:lnTo>
                    <a:lnTo>
                      <a:pt x="2540" y="154"/>
                    </a:lnTo>
                    <a:lnTo>
                      <a:pt x="2538" y="150"/>
                    </a:lnTo>
                    <a:lnTo>
                      <a:pt x="2538" y="150"/>
                    </a:lnTo>
                    <a:lnTo>
                      <a:pt x="2536" y="148"/>
                    </a:lnTo>
                    <a:lnTo>
                      <a:pt x="2536" y="148"/>
                    </a:lnTo>
                    <a:lnTo>
                      <a:pt x="2534" y="144"/>
                    </a:lnTo>
                    <a:lnTo>
                      <a:pt x="2534" y="144"/>
                    </a:lnTo>
                    <a:lnTo>
                      <a:pt x="2534" y="142"/>
                    </a:lnTo>
                    <a:lnTo>
                      <a:pt x="2534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28" y="136"/>
                    </a:lnTo>
                    <a:lnTo>
                      <a:pt x="2528" y="136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0"/>
                    </a:lnTo>
                    <a:lnTo>
                      <a:pt x="2524" y="130"/>
                    </a:lnTo>
                    <a:lnTo>
                      <a:pt x="2520" y="126"/>
                    </a:lnTo>
                    <a:lnTo>
                      <a:pt x="2520" y="126"/>
                    </a:lnTo>
                    <a:lnTo>
                      <a:pt x="2516" y="122"/>
                    </a:lnTo>
                    <a:lnTo>
                      <a:pt x="2516" y="122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0" y="116"/>
                    </a:lnTo>
                    <a:lnTo>
                      <a:pt x="2510" y="116"/>
                    </a:lnTo>
                    <a:lnTo>
                      <a:pt x="2506" y="112"/>
                    </a:lnTo>
                    <a:lnTo>
                      <a:pt x="2506" y="112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0" y="106"/>
                    </a:lnTo>
                    <a:lnTo>
                      <a:pt x="2500" y="106"/>
                    </a:lnTo>
                    <a:lnTo>
                      <a:pt x="2496" y="102"/>
                    </a:lnTo>
                    <a:lnTo>
                      <a:pt x="2496" y="102"/>
                    </a:lnTo>
                    <a:lnTo>
                      <a:pt x="2496" y="100"/>
                    </a:lnTo>
                    <a:lnTo>
                      <a:pt x="2496" y="100"/>
                    </a:lnTo>
                    <a:lnTo>
                      <a:pt x="2490" y="96"/>
                    </a:lnTo>
                    <a:lnTo>
                      <a:pt x="2490" y="96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4" y="92"/>
                    </a:lnTo>
                    <a:lnTo>
                      <a:pt x="2484" y="92"/>
                    </a:lnTo>
                    <a:lnTo>
                      <a:pt x="2480" y="88"/>
                    </a:lnTo>
                    <a:lnTo>
                      <a:pt x="2480" y="88"/>
                    </a:lnTo>
                    <a:lnTo>
                      <a:pt x="2474" y="84"/>
                    </a:lnTo>
                    <a:lnTo>
                      <a:pt x="2474" y="84"/>
                    </a:lnTo>
                    <a:lnTo>
                      <a:pt x="2472" y="82"/>
                    </a:lnTo>
                    <a:lnTo>
                      <a:pt x="2472" y="82"/>
                    </a:lnTo>
                    <a:lnTo>
                      <a:pt x="2468" y="80"/>
                    </a:lnTo>
                    <a:lnTo>
                      <a:pt x="2468" y="80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0" y="74"/>
                    </a:lnTo>
                    <a:lnTo>
                      <a:pt x="2460" y="74"/>
                    </a:lnTo>
                    <a:lnTo>
                      <a:pt x="2456" y="72"/>
                    </a:lnTo>
                    <a:lnTo>
                      <a:pt x="2456" y="72"/>
                    </a:lnTo>
                    <a:lnTo>
                      <a:pt x="2450" y="68"/>
                    </a:lnTo>
                    <a:lnTo>
                      <a:pt x="2450" y="68"/>
                    </a:lnTo>
                    <a:lnTo>
                      <a:pt x="2448" y="68"/>
                    </a:lnTo>
                    <a:lnTo>
                      <a:pt x="2448" y="68"/>
                    </a:lnTo>
                    <a:lnTo>
                      <a:pt x="2448" y="66"/>
                    </a:lnTo>
                    <a:lnTo>
                      <a:pt x="2448" y="66"/>
                    </a:lnTo>
                    <a:lnTo>
                      <a:pt x="2442" y="64"/>
                    </a:lnTo>
                    <a:lnTo>
                      <a:pt x="2442" y="64"/>
                    </a:lnTo>
                    <a:lnTo>
                      <a:pt x="2436" y="60"/>
                    </a:lnTo>
                    <a:lnTo>
                      <a:pt x="2436" y="60"/>
                    </a:lnTo>
                    <a:lnTo>
                      <a:pt x="2434" y="58"/>
                    </a:lnTo>
                    <a:lnTo>
                      <a:pt x="2434" y="58"/>
                    </a:lnTo>
                    <a:lnTo>
                      <a:pt x="2428" y="56"/>
                    </a:lnTo>
                    <a:lnTo>
                      <a:pt x="2428" y="56"/>
                    </a:lnTo>
                    <a:lnTo>
                      <a:pt x="2422" y="52"/>
                    </a:lnTo>
                    <a:lnTo>
                      <a:pt x="2422" y="52"/>
                    </a:lnTo>
                    <a:lnTo>
                      <a:pt x="2420" y="52"/>
                    </a:lnTo>
                    <a:lnTo>
                      <a:pt x="2420" y="52"/>
                    </a:lnTo>
                    <a:lnTo>
                      <a:pt x="2414" y="50"/>
                    </a:lnTo>
                    <a:lnTo>
                      <a:pt x="2414" y="50"/>
                    </a:lnTo>
                    <a:lnTo>
                      <a:pt x="2408" y="46"/>
                    </a:lnTo>
                    <a:lnTo>
                      <a:pt x="2408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398" y="42"/>
                    </a:lnTo>
                    <a:lnTo>
                      <a:pt x="2398" y="42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0" y="40"/>
                    </a:lnTo>
                    <a:lnTo>
                      <a:pt x="2390" y="40"/>
                    </a:lnTo>
                    <a:lnTo>
                      <a:pt x="2382" y="36"/>
                    </a:lnTo>
                    <a:lnTo>
                      <a:pt x="2382" y="36"/>
                    </a:lnTo>
                    <a:lnTo>
                      <a:pt x="2378" y="34"/>
                    </a:lnTo>
                    <a:lnTo>
                      <a:pt x="2378" y="34"/>
                    </a:lnTo>
                    <a:lnTo>
                      <a:pt x="2376" y="34"/>
                    </a:lnTo>
                    <a:lnTo>
                      <a:pt x="2376" y="34"/>
                    </a:lnTo>
                    <a:lnTo>
                      <a:pt x="2374" y="34"/>
                    </a:lnTo>
                    <a:lnTo>
                      <a:pt x="2374" y="34"/>
                    </a:lnTo>
                    <a:lnTo>
                      <a:pt x="2364" y="30"/>
                    </a:lnTo>
                    <a:lnTo>
                      <a:pt x="2364" y="30"/>
                    </a:lnTo>
                    <a:lnTo>
                      <a:pt x="2362" y="30"/>
                    </a:lnTo>
                    <a:lnTo>
                      <a:pt x="2362" y="30"/>
                    </a:lnTo>
                    <a:lnTo>
                      <a:pt x="2358" y="28"/>
                    </a:lnTo>
                    <a:lnTo>
                      <a:pt x="2358" y="28"/>
                    </a:lnTo>
                    <a:lnTo>
                      <a:pt x="2356" y="28"/>
                    </a:lnTo>
                    <a:lnTo>
                      <a:pt x="2356" y="28"/>
                    </a:lnTo>
                    <a:lnTo>
                      <a:pt x="2346" y="24"/>
                    </a:lnTo>
                    <a:lnTo>
                      <a:pt x="2346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2" y="24"/>
                    </a:lnTo>
                    <a:lnTo>
                      <a:pt x="2342" y="24"/>
                    </a:lnTo>
                    <a:lnTo>
                      <a:pt x="2336" y="22"/>
                    </a:lnTo>
                    <a:lnTo>
                      <a:pt x="2336" y="22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4" y="18"/>
                    </a:lnTo>
                    <a:lnTo>
                      <a:pt x="2324" y="18"/>
                    </a:lnTo>
                    <a:lnTo>
                      <a:pt x="2316" y="18"/>
                    </a:lnTo>
                    <a:lnTo>
                      <a:pt x="2316" y="18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296" y="14"/>
                    </a:lnTo>
                    <a:lnTo>
                      <a:pt x="2296" y="14"/>
                    </a:lnTo>
                    <a:lnTo>
                      <a:pt x="2288" y="12"/>
                    </a:lnTo>
                    <a:lnTo>
                      <a:pt x="2288" y="12"/>
                    </a:lnTo>
                    <a:lnTo>
                      <a:pt x="2286" y="12"/>
                    </a:lnTo>
                    <a:lnTo>
                      <a:pt x="2286" y="12"/>
                    </a:lnTo>
                    <a:lnTo>
                      <a:pt x="2284" y="12"/>
                    </a:lnTo>
                    <a:lnTo>
                      <a:pt x="2284" y="12"/>
                    </a:lnTo>
                    <a:lnTo>
                      <a:pt x="2272" y="10"/>
                    </a:lnTo>
                    <a:lnTo>
                      <a:pt x="2272" y="10"/>
                    </a:lnTo>
                    <a:lnTo>
                      <a:pt x="2268" y="8"/>
                    </a:lnTo>
                    <a:lnTo>
                      <a:pt x="2268" y="8"/>
                    </a:lnTo>
                    <a:lnTo>
                      <a:pt x="2264" y="8"/>
                    </a:lnTo>
                    <a:lnTo>
                      <a:pt x="2264" y="8"/>
                    </a:lnTo>
                    <a:lnTo>
                      <a:pt x="2260" y="8"/>
                    </a:lnTo>
                    <a:lnTo>
                      <a:pt x="2260" y="8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2" y="6"/>
                    </a:lnTo>
                    <a:lnTo>
                      <a:pt x="2242" y="6"/>
                    </a:lnTo>
                    <a:lnTo>
                      <a:pt x="2236" y="4"/>
                    </a:lnTo>
                    <a:lnTo>
                      <a:pt x="2236" y="4"/>
                    </a:lnTo>
                    <a:lnTo>
                      <a:pt x="2228" y="4"/>
                    </a:lnTo>
                    <a:lnTo>
                      <a:pt x="2228" y="4"/>
                    </a:lnTo>
                    <a:lnTo>
                      <a:pt x="2224" y="4"/>
                    </a:lnTo>
                    <a:lnTo>
                      <a:pt x="2224" y="4"/>
                    </a:lnTo>
                    <a:lnTo>
                      <a:pt x="2222" y="4"/>
                    </a:lnTo>
                    <a:lnTo>
                      <a:pt x="2222" y="4"/>
                    </a:lnTo>
                    <a:lnTo>
                      <a:pt x="2208" y="2"/>
                    </a:lnTo>
                    <a:lnTo>
                      <a:pt x="2208" y="2"/>
                    </a:lnTo>
                    <a:lnTo>
                      <a:pt x="2206" y="2"/>
                    </a:lnTo>
                    <a:lnTo>
                      <a:pt x="2206" y="2"/>
                    </a:lnTo>
                    <a:lnTo>
                      <a:pt x="2200" y="2"/>
                    </a:lnTo>
                    <a:lnTo>
                      <a:pt x="2200" y="2"/>
                    </a:lnTo>
                    <a:lnTo>
                      <a:pt x="2196" y="2"/>
                    </a:lnTo>
                    <a:lnTo>
                      <a:pt x="2196" y="2"/>
                    </a:lnTo>
                    <a:lnTo>
                      <a:pt x="2182" y="2"/>
                    </a:lnTo>
                    <a:lnTo>
                      <a:pt x="2182" y="2"/>
                    </a:lnTo>
                    <a:lnTo>
                      <a:pt x="2178" y="2"/>
                    </a:lnTo>
                    <a:lnTo>
                      <a:pt x="2178" y="2"/>
                    </a:lnTo>
                    <a:lnTo>
                      <a:pt x="2168" y="2"/>
                    </a:lnTo>
                    <a:lnTo>
                      <a:pt x="2168" y="2"/>
                    </a:lnTo>
                    <a:lnTo>
                      <a:pt x="2162" y="2"/>
                    </a:lnTo>
                    <a:lnTo>
                      <a:pt x="2162" y="2"/>
                    </a:lnTo>
                    <a:lnTo>
                      <a:pt x="2156" y="0"/>
                    </a:lnTo>
                    <a:lnTo>
                      <a:pt x="2156" y="0"/>
                    </a:lnTo>
                    <a:lnTo>
                      <a:pt x="2152" y="0"/>
                    </a:lnTo>
                    <a:lnTo>
                      <a:pt x="2152" y="0"/>
                    </a:lnTo>
                    <a:lnTo>
                      <a:pt x="2138" y="0"/>
                    </a:lnTo>
                    <a:lnTo>
                      <a:pt x="2138" y="0"/>
                    </a:lnTo>
                    <a:lnTo>
                      <a:pt x="2136" y="2"/>
                    </a:lnTo>
                    <a:lnTo>
                      <a:pt x="2136" y="2"/>
                    </a:lnTo>
                    <a:lnTo>
                      <a:pt x="2130" y="2"/>
                    </a:lnTo>
                    <a:lnTo>
                      <a:pt x="2130" y="2"/>
                    </a:lnTo>
                    <a:lnTo>
                      <a:pt x="2122" y="2"/>
                    </a:lnTo>
                    <a:lnTo>
                      <a:pt x="2122" y="2"/>
                    </a:lnTo>
                    <a:lnTo>
                      <a:pt x="2114" y="2"/>
                    </a:lnTo>
                    <a:lnTo>
                      <a:pt x="2114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094" y="2"/>
                    </a:lnTo>
                    <a:lnTo>
                      <a:pt x="2094" y="2"/>
                    </a:lnTo>
                    <a:lnTo>
                      <a:pt x="2088" y="2"/>
                    </a:lnTo>
                    <a:lnTo>
                      <a:pt x="2088" y="2"/>
                    </a:lnTo>
                    <a:lnTo>
                      <a:pt x="2084" y="2"/>
                    </a:lnTo>
                    <a:lnTo>
                      <a:pt x="2084" y="2"/>
                    </a:lnTo>
                    <a:lnTo>
                      <a:pt x="2080" y="4"/>
                    </a:lnTo>
                    <a:lnTo>
                      <a:pt x="2080" y="4"/>
                    </a:lnTo>
                    <a:lnTo>
                      <a:pt x="2064" y="4"/>
                    </a:lnTo>
                    <a:lnTo>
                      <a:pt x="2064" y="4"/>
                    </a:lnTo>
                    <a:lnTo>
                      <a:pt x="2062" y="4"/>
                    </a:lnTo>
                    <a:lnTo>
                      <a:pt x="2062" y="4"/>
                    </a:lnTo>
                    <a:lnTo>
                      <a:pt x="2058" y="4"/>
                    </a:lnTo>
                    <a:lnTo>
                      <a:pt x="2058" y="4"/>
                    </a:lnTo>
                    <a:lnTo>
                      <a:pt x="2050" y="6"/>
                    </a:lnTo>
                    <a:lnTo>
                      <a:pt x="2050" y="6"/>
                    </a:lnTo>
                    <a:lnTo>
                      <a:pt x="2038" y="6"/>
                    </a:lnTo>
                    <a:lnTo>
                      <a:pt x="2038" y="6"/>
                    </a:lnTo>
                    <a:lnTo>
                      <a:pt x="2036" y="6"/>
                    </a:lnTo>
                    <a:lnTo>
                      <a:pt x="2036" y="6"/>
                    </a:lnTo>
                    <a:lnTo>
                      <a:pt x="2034" y="6"/>
                    </a:lnTo>
                    <a:lnTo>
                      <a:pt x="2034" y="6"/>
                    </a:lnTo>
                    <a:lnTo>
                      <a:pt x="2024" y="8"/>
                    </a:lnTo>
                    <a:lnTo>
                      <a:pt x="2024" y="8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08" y="10"/>
                    </a:lnTo>
                    <a:lnTo>
                      <a:pt x="2008" y="10"/>
                    </a:lnTo>
                    <a:lnTo>
                      <a:pt x="1996" y="10"/>
                    </a:lnTo>
                    <a:lnTo>
                      <a:pt x="1996" y="10"/>
                    </a:lnTo>
                    <a:lnTo>
                      <a:pt x="1986" y="12"/>
                    </a:lnTo>
                    <a:lnTo>
                      <a:pt x="1986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2" y="12"/>
                    </a:lnTo>
                    <a:lnTo>
                      <a:pt x="1982" y="12"/>
                    </a:lnTo>
                    <a:lnTo>
                      <a:pt x="1974" y="14"/>
                    </a:lnTo>
                    <a:lnTo>
                      <a:pt x="1974" y="14"/>
                    </a:lnTo>
                    <a:lnTo>
                      <a:pt x="1964" y="16"/>
                    </a:lnTo>
                    <a:lnTo>
                      <a:pt x="1964" y="16"/>
                    </a:lnTo>
                    <a:lnTo>
                      <a:pt x="1956" y="16"/>
                    </a:lnTo>
                    <a:lnTo>
                      <a:pt x="1956" y="16"/>
                    </a:lnTo>
                    <a:lnTo>
                      <a:pt x="1954" y="16"/>
                    </a:lnTo>
                    <a:lnTo>
                      <a:pt x="1954" y="16"/>
                    </a:lnTo>
                    <a:lnTo>
                      <a:pt x="1952" y="16"/>
                    </a:lnTo>
                    <a:lnTo>
                      <a:pt x="1952" y="16"/>
                    </a:lnTo>
                    <a:lnTo>
                      <a:pt x="1942" y="18"/>
                    </a:lnTo>
                    <a:lnTo>
                      <a:pt x="1942" y="18"/>
                    </a:lnTo>
                    <a:lnTo>
                      <a:pt x="1930" y="20"/>
                    </a:lnTo>
                    <a:lnTo>
                      <a:pt x="1930" y="20"/>
                    </a:lnTo>
                    <a:lnTo>
                      <a:pt x="1928" y="20"/>
                    </a:lnTo>
                    <a:lnTo>
                      <a:pt x="1928" y="20"/>
                    </a:lnTo>
                    <a:lnTo>
                      <a:pt x="1926" y="22"/>
                    </a:lnTo>
                    <a:lnTo>
                      <a:pt x="1926" y="22"/>
                    </a:lnTo>
                    <a:lnTo>
                      <a:pt x="1920" y="22"/>
                    </a:lnTo>
                    <a:lnTo>
                      <a:pt x="1920" y="22"/>
                    </a:lnTo>
                    <a:lnTo>
                      <a:pt x="1908" y="24"/>
                    </a:lnTo>
                    <a:lnTo>
                      <a:pt x="1908" y="24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896" y="26"/>
                    </a:lnTo>
                    <a:lnTo>
                      <a:pt x="1896" y="26"/>
                    </a:lnTo>
                    <a:lnTo>
                      <a:pt x="1892" y="28"/>
                    </a:lnTo>
                    <a:lnTo>
                      <a:pt x="1892" y="28"/>
                    </a:lnTo>
                    <a:lnTo>
                      <a:pt x="1884" y="28"/>
                    </a:lnTo>
                    <a:lnTo>
                      <a:pt x="1884" y="28"/>
                    </a:lnTo>
                    <a:lnTo>
                      <a:pt x="1876" y="30"/>
                    </a:lnTo>
                    <a:lnTo>
                      <a:pt x="1876" y="30"/>
                    </a:lnTo>
                    <a:lnTo>
                      <a:pt x="1870" y="32"/>
                    </a:lnTo>
                    <a:lnTo>
                      <a:pt x="1870" y="32"/>
                    </a:lnTo>
                    <a:lnTo>
                      <a:pt x="1868" y="32"/>
                    </a:lnTo>
                    <a:lnTo>
                      <a:pt x="1868" y="32"/>
                    </a:lnTo>
                    <a:lnTo>
                      <a:pt x="1862" y="34"/>
                    </a:lnTo>
                    <a:lnTo>
                      <a:pt x="1862" y="34"/>
                    </a:lnTo>
                    <a:lnTo>
                      <a:pt x="1854" y="34"/>
                    </a:lnTo>
                    <a:lnTo>
                      <a:pt x="1854" y="34"/>
                    </a:lnTo>
                    <a:lnTo>
                      <a:pt x="1846" y="36"/>
                    </a:lnTo>
                    <a:lnTo>
                      <a:pt x="1846" y="36"/>
                    </a:lnTo>
                    <a:lnTo>
                      <a:pt x="1842" y="38"/>
                    </a:lnTo>
                    <a:lnTo>
                      <a:pt x="1842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0" y="40"/>
                    </a:lnTo>
                    <a:lnTo>
                      <a:pt x="1830" y="40"/>
                    </a:lnTo>
                    <a:lnTo>
                      <a:pt x="1822" y="42"/>
                    </a:lnTo>
                    <a:lnTo>
                      <a:pt x="1822" y="42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08" y="46"/>
                    </a:lnTo>
                    <a:lnTo>
                      <a:pt x="1808" y="46"/>
                    </a:lnTo>
                    <a:lnTo>
                      <a:pt x="1806" y="46"/>
                    </a:lnTo>
                    <a:lnTo>
                      <a:pt x="1806" y="46"/>
                    </a:lnTo>
                    <a:lnTo>
                      <a:pt x="1800" y="46"/>
                    </a:lnTo>
                    <a:lnTo>
                      <a:pt x="1800" y="46"/>
                    </a:lnTo>
                    <a:lnTo>
                      <a:pt x="1792" y="48"/>
                    </a:lnTo>
                    <a:lnTo>
                      <a:pt x="1792" y="48"/>
                    </a:lnTo>
                    <a:lnTo>
                      <a:pt x="1786" y="50"/>
                    </a:lnTo>
                    <a:lnTo>
                      <a:pt x="1786" y="50"/>
                    </a:lnTo>
                    <a:lnTo>
                      <a:pt x="1782" y="52"/>
                    </a:lnTo>
                    <a:lnTo>
                      <a:pt x="1782" y="52"/>
                    </a:lnTo>
                    <a:lnTo>
                      <a:pt x="1776" y="52"/>
                    </a:lnTo>
                    <a:lnTo>
                      <a:pt x="1776" y="52"/>
                    </a:lnTo>
                    <a:lnTo>
                      <a:pt x="1774" y="54"/>
                    </a:lnTo>
                    <a:lnTo>
                      <a:pt x="1774" y="54"/>
                    </a:lnTo>
                    <a:lnTo>
                      <a:pt x="1768" y="54"/>
                    </a:lnTo>
                    <a:lnTo>
                      <a:pt x="1768" y="54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56" y="58"/>
                    </a:lnTo>
                    <a:lnTo>
                      <a:pt x="1756" y="58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46" y="60"/>
                    </a:lnTo>
                    <a:lnTo>
                      <a:pt x="1746" y="60"/>
                    </a:lnTo>
                    <a:lnTo>
                      <a:pt x="1744" y="60"/>
                    </a:lnTo>
                    <a:lnTo>
                      <a:pt x="1744" y="60"/>
                    </a:lnTo>
                    <a:lnTo>
                      <a:pt x="1738" y="62"/>
                    </a:lnTo>
                    <a:lnTo>
                      <a:pt x="1738" y="62"/>
                    </a:lnTo>
                    <a:lnTo>
                      <a:pt x="1732" y="64"/>
                    </a:lnTo>
                    <a:lnTo>
                      <a:pt x="1732" y="64"/>
                    </a:lnTo>
                    <a:lnTo>
                      <a:pt x="1726" y="66"/>
                    </a:lnTo>
                    <a:lnTo>
                      <a:pt x="1726" y="66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08" y="72"/>
                    </a:lnTo>
                    <a:lnTo>
                      <a:pt x="1708" y="72"/>
                    </a:lnTo>
                    <a:lnTo>
                      <a:pt x="1702" y="72"/>
                    </a:lnTo>
                    <a:lnTo>
                      <a:pt x="1702" y="72"/>
                    </a:lnTo>
                    <a:lnTo>
                      <a:pt x="1696" y="74"/>
                    </a:lnTo>
                    <a:lnTo>
                      <a:pt x="1696" y="74"/>
                    </a:lnTo>
                    <a:lnTo>
                      <a:pt x="1690" y="76"/>
                    </a:lnTo>
                    <a:lnTo>
                      <a:pt x="1690" y="76"/>
                    </a:lnTo>
                    <a:lnTo>
                      <a:pt x="1688" y="76"/>
                    </a:lnTo>
                    <a:lnTo>
                      <a:pt x="1688" y="76"/>
                    </a:lnTo>
                    <a:lnTo>
                      <a:pt x="1682" y="78"/>
                    </a:lnTo>
                    <a:lnTo>
                      <a:pt x="1682" y="78"/>
                    </a:lnTo>
                    <a:lnTo>
                      <a:pt x="1678" y="80"/>
                    </a:lnTo>
                    <a:lnTo>
                      <a:pt x="1672" y="82"/>
                    </a:lnTo>
                    <a:lnTo>
                      <a:pt x="1672" y="82"/>
                    </a:lnTo>
                    <a:lnTo>
                      <a:pt x="1668" y="84"/>
                    </a:lnTo>
                    <a:lnTo>
                      <a:pt x="1668" y="84"/>
                    </a:lnTo>
                    <a:lnTo>
                      <a:pt x="1662" y="84"/>
                    </a:lnTo>
                    <a:lnTo>
                      <a:pt x="1662" y="84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2" y="88"/>
                    </a:lnTo>
                    <a:lnTo>
                      <a:pt x="1652" y="88"/>
                    </a:lnTo>
                    <a:lnTo>
                      <a:pt x="1650" y="88"/>
                    </a:lnTo>
                    <a:lnTo>
                      <a:pt x="1650" y="88"/>
                    </a:lnTo>
                    <a:lnTo>
                      <a:pt x="1646" y="90"/>
                    </a:lnTo>
                    <a:lnTo>
                      <a:pt x="1646" y="90"/>
                    </a:lnTo>
                    <a:lnTo>
                      <a:pt x="1640" y="92"/>
                    </a:lnTo>
                    <a:lnTo>
                      <a:pt x="1640" y="92"/>
                    </a:lnTo>
                    <a:lnTo>
                      <a:pt x="1634" y="94"/>
                    </a:lnTo>
                    <a:lnTo>
                      <a:pt x="1634" y="94"/>
                    </a:lnTo>
                    <a:lnTo>
                      <a:pt x="1628" y="96"/>
                    </a:lnTo>
                    <a:lnTo>
                      <a:pt x="1628" y="96"/>
                    </a:lnTo>
                    <a:lnTo>
                      <a:pt x="1624" y="96"/>
                    </a:lnTo>
                    <a:lnTo>
                      <a:pt x="1624" y="96"/>
                    </a:lnTo>
                    <a:lnTo>
                      <a:pt x="1622" y="98"/>
                    </a:lnTo>
                    <a:lnTo>
                      <a:pt x="1622" y="98"/>
                    </a:lnTo>
                    <a:lnTo>
                      <a:pt x="1620" y="98"/>
                    </a:lnTo>
                    <a:lnTo>
                      <a:pt x="1620" y="98"/>
                    </a:lnTo>
                    <a:lnTo>
                      <a:pt x="1618" y="98"/>
                    </a:lnTo>
                    <a:lnTo>
                      <a:pt x="1618" y="98"/>
                    </a:lnTo>
                    <a:lnTo>
                      <a:pt x="1612" y="100"/>
                    </a:lnTo>
                    <a:lnTo>
                      <a:pt x="1612" y="100"/>
                    </a:lnTo>
                    <a:lnTo>
                      <a:pt x="1606" y="102"/>
                    </a:lnTo>
                    <a:lnTo>
                      <a:pt x="1606" y="102"/>
                    </a:lnTo>
                    <a:lnTo>
                      <a:pt x="1600" y="104"/>
                    </a:lnTo>
                    <a:lnTo>
                      <a:pt x="1600" y="104"/>
                    </a:lnTo>
                    <a:lnTo>
                      <a:pt x="1596" y="106"/>
                    </a:lnTo>
                    <a:lnTo>
                      <a:pt x="1596" y="106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88" y="108"/>
                    </a:lnTo>
                    <a:lnTo>
                      <a:pt x="1588" y="108"/>
                    </a:lnTo>
                    <a:lnTo>
                      <a:pt x="1584" y="110"/>
                    </a:lnTo>
                    <a:lnTo>
                      <a:pt x="1584" y="110"/>
                    </a:lnTo>
                    <a:lnTo>
                      <a:pt x="1578" y="112"/>
                    </a:lnTo>
                    <a:lnTo>
                      <a:pt x="1578" y="112"/>
                    </a:lnTo>
                    <a:lnTo>
                      <a:pt x="1572" y="114"/>
                    </a:lnTo>
                    <a:lnTo>
                      <a:pt x="1572" y="114"/>
                    </a:lnTo>
                    <a:lnTo>
                      <a:pt x="1566" y="116"/>
                    </a:lnTo>
                    <a:lnTo>
                      <a:pt x="1566" y="116"/>
                    </a:lnTo>
                    <a:lnTo>
                      <a:pt x="1560" y="118"/>
                    </a:lnTo>
                    <a:lnTo>
                      <a:pt x="1560" y="118"/>
                    </a:lnTo>
                    <a:lnTo>
                      <a:pt x="1556" y="120"/>
                    </a:lnTo>
                    <a:lnTo>
                      <a:pt x="1556" y="120"/>
                    </a:lnTo>
                    <a:lnTo>
                      <a:pt x="1554" y="120"/>
                    </a:lnTo>
                    <a:lnTo>
                      <a:pt x="1554" y="120"/>
                    </a:lnTo>
                    <a:lnTo>
                      <a:pt x="1552" y="120"/>
                    </a:lnTo>
                    <a:lnTo>
                      <a:pt x="1552" y="120"/>
                    </a:lnTo>
                    <a:lnTo>
                      <a:pt x="1546" y="124"/>
                    </a:lnTo>
                    <a:lnTo>
                      <a:pt x="1546" y="124"/>
                    </a:lnTo>
                    <a:lnTo>
                      <a:pt x="1538" y="126"/>
                    </a:lnTo>
                    <a:lnTo>
                      <a:pt x="1538" y="126"/>
                    </a:lnTo>
                    <a:lnTo>
                      <a:pt x="1532" y="128"/>
                    </a:lnTo>
                    <a:lnTo>
                      <a:pt x="1532" y="128"/>
                    </a:lnTo>
                    <a:lnTo>
                      <a:pt x="1524" y="132"/>
                    </a:lnTo>
                    <a:lnTo>
                      <a:pt x="1524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18" y="134"/>
                    </a:lnTo>
                    <a:lnTo>
                      <a:pt x="1518" y="134"/>
                    </a:lnTo>
                    <a:lnTo>
                      <a:pt x="1510" y="136"/>
                    </a:lnTo>
                    <a:lnTo>
                      <a:pt x="1510" y="136"/>
                    </a:lnTo>
                    <a:lnTo>
                      <a:pt x="1502" y="140"/>
                    </a:lnTo>
                    <a:lnTo>
                      <a:pt x="1502" y="140"/>
                    </a:lnTo>
                    <a:lnTo>
                      <a:pt x="1496" y="142"/>
                    </a:lnTo>
                    <a:lnTo>
                      <a:pt x="1496" y="142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2" y="148"/>
                    </a:lnTo>
                    <a:lnTo>
                      <a:pt x="1482" y="148"/>
                    </a:lnTo>
                    <a:lnTo>
                      <a:pt x="1474" y="150"/>
                    </a:lnTo>
                    <a:lnTo>
                      <a:pt x="1474" y="150"/>
                    </a:lnTo>
                    <a:lnTo>
                      <a:pt x="1466" y="154"/>
                    </a:lnTo>
                    <a:lnTo>
                      <a:pt x="1466" y="154"/>
                    </a:lnTo>
                    <a:lnTo>
                      <a:pt x="1456" y="158"/>
                    </a:lnTo>
                    <a:lnTo>
                      <a:pt x="1456" y="158"/>
                    </a:lnTo>
                    <a:lnTo>
                      <a:pt x="1444" y="162"/>
                    </a:lnTo>
                    <a:lnTo>
                      <a:pt x="1444" y="162"/>
                    </a:lnTo>
                    <a:lnTo>
                      <a:pt x="1434" y="166"/>
                    </a:lnTo>
                    <a:lnTo>
                      <a:pt x="1434" y="166"/>
                    </a:lnTo>
                    <a:lnTo>
                      <a:pt x="1422" y="170"/>
                    </a:lnTo>
                    <a:lnTo>
                      <a:pt x="1422" y="170"/>
                    </a:lnTo>
                    <a:lnTo>
                      <a:pt x="1420" y="172"/>
                    </a:lnTo>
                    <a:lnTo>
                      <a:pt x="1420" y="172"/>
                    </a:lnTo>
                    <a:lnTo>
                      <a:pt x="1418" y="174"/>
                    </a:lnTo>
                    <a:lnTo>
                      <a:pt x="1418" y="174"/>
                    </a:lnTo>
                    <a:lnTo>
                      <a:pt x="1398" y="180"/>
                    </a:lnTo>
                    <a:lnTo>
                      <a:pt x="1398" y="180"/>
                    </a:lnTo>
                    <a:lnTo>
                      <a:pt x="1374" y="192"/>
                    </a:lnTo>
                    <a:lnTo>
                      <a:pt x="1374" y="192"/>
                    </a:lnTo>
                    <a:lnTo>
                      <a:pt x="1352" y="200"/>
                    </a:lnTo>
                    <a:lnTo>
                      <a:pt x="1352" y="200"/>
                    </a:lnTo>
                    <a:lnTo>
                      <a:pt x="1348" y="202"/>
                    </a:lnTo>
                    <a:lnTo>
                      <a:pt x="1348" y="202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2" y="214"/>
                    </a:lnTo>
                    <a:lnTo>
                      <a:pt x="1322" y="214"/>
                    </a:lnTo>
                    <a:lnTo>
                      <a:pt x="1318" y="216"/>
                    </a:lnTo>
                    <a:lnTo>
                      <a:pt x="1318" y="216"/>
                    </a:lnTo>
                    <a:lnTo>
                      <a:pt x="1316" y="218"/>
                    </a:lnTo>
                    <a:lnTo>
                      <a:pt x="1316" y="218"/>
                    </a:lnTo>
                    <a:lnTo>
                      <a:pt x="1312" y="218"/>
                    </a:lnTo>
                    <a:lnTo>
                      <a:pt x="1312" y="218"/>
                    </a:lnTo>
                    <a:lnTo>
                      <a:pt x="1300" y="224"/>
                    </a:lnTo>
                    <a:lnTo>
                      <a:pt x="1300" y="224"/>
                    </a:lnTo>
                    <a:lnTo>
                      <a:pt x="1288" y="230"/>
                    </a:lnTo>
                    <a:lnTo>
                      <a:pt x="1288" y="230"/>
                    </a:lnTo>
                    <a:lnTo>
                      <a:pt x="1282" y="232"/>
                    </a:lnTo>
                    <a:lnTo>
                      <a:pt x="1282" y="232"/>
                    </a:lnTo>
                    <a:lnTo>
                      <a:pt x="1278" y="234"/>
                    </a:lnTo>
                    <a:lnTo>
                      <a:pt x="1278" y="234"/>
                    </a:lnTo>
                    <a:lnTo>
                      <a:pt x="1276" y="236"/>
                    </a:lnTo>
                    <a:lnTo>
                      <a:pt x="1276" y="236"/>
                    </a:lnTo>
                    <a:lnTo>
                      <a:pt x="1264" y="242"/>
                    </a:lnTo>
                    <a:lnTo>
                      <a:pt x="1264" y="242"/>
                    </a:lnTo>
                    <a:lnTo>
                      <a:pt x="1250" y="248"/>
                    </a:lnTo>
                    <a:lnTo>
                      <a:pt x="1250" y="248"/>
                    </a:lnTo>
                    <a:lnTo>
                      <a:pt x="1238" y="254"/>
                    </a:lnTo>
                    <a:lnTo>
                      <a:pt x="1238" y="254"/>
                    </a:lnTo>
                    <a:lnTo>
                      <a:pt x="1226" y="260"/>
                    </a:lnTo>
                    <a:lnTo>
                      <a:pt x="1226" y="260"/>
                    </a:lnTo>
                    <a:lnTo>
                      <a:pt x="1214" y="266"/>
                    </a:lnTo>
                    <a:lnTo>
                      <a:pt x="1214" y="266"/>
                    </a:lnTo>
                    <a:lnTo>
                      <a:pt x="1210" y="268"/>
                    </a:lnTo>
                    <a:lnTo>
                      <a:pt x="1210" y="268"/>
                    </a:lnTo>
                    <a:lnTo>
                      <a:pt x="1206" y="270"/>
                    </a:lnTo>
                    <a:lnTo>
                      <a:pt x="1206" y="270"/>
                    </a:lnTo>
                    <a:lnTo>
                      <a:pt x="1204" y="270"/>
                    </a:lnTo>
                    <a:lnTo>
                      <a:pt x="1204" y="270"/>
                    </a:lnTo>
                    <a:lnTo>
                      <a:pt x="1196" y="274"/>
                    </a:lnTo>
                    <a:lnTo>
                      <a:pt x="1196" y="274"/>
                    </a:lnTo>
                    <a:lnTo>
                      <a:pt x="1186" y="280"/>
                    </a:lnTo>
                    <a:lnTo>
                      <a:pt x="1186" y="280"/>
                    </a:lnTo>
                    <a:lnTo>
                      <a:pt x="1176" y="284"/>
                    </a:lnTo>
                    <a:lnTo>
                      <a:pt x="1176" y="284"/>
                    </a:lnTo>
                    <a:lnTo>
                      <a:pt x="1170" y="288"/>
                    </a:lnTo>
                    <a:lnTo>
                      <a:pt x="1170" y="288"/>
                    </a:lnTo>
                    <a:lnTo>
                      <a:pt x="1166" y="290"/>
                    </a:lnTo>
                    <a:lnTo>
                      <a:pt x="1166" y="290"/>
                    </a:lnTo>
                    <a:lnTo>
                      <a:pt x="1160" y="294"/>
                    </a:lnTo>
                    <a:lnTo>
                      <a:pt x="1160" y="294"/>
                    </a:lnTo>
                    <a:lnTo>
                      <a:pt x="1154" y="296"/>
                    </a:lnTo>
                    <a:lnTo>
                      <a:pt x="1154" y="296"/>
                    </a:lnTo>
                    <a:lnTo>
                      <a:pt x="1148" y="300"/>
                    </a:lnTo>
                    <a:lnTo>
                      <a:pt x="1148" y="300"/>
                    </a:lnTo>
                    <a:lnTo>
                      <a:pt x="1142" y="302"/>
                    </a:lnTo>
                    <a:lnTo>
                      <a:pt x="1142" y="302"/>
                    </a:lnTo>
                    <a:lnTo>
                      <a:pt x="1140" y="304"/>
                    </a:lnTo>
                    <a:lnTo>
                      <a:pt x="1140" y="304"/>
                    </a:lnTo>
                    <a:lnTo>
                      <a:pt x="1136" y="306"/>
                    </a:lnTo>
                    <a:lnTo>
                      <a:pt x="1136" y="306"/>
                    </a:lnTo>
                    <a:lnTo>
                      <a:pt x="1132" y="308"/>
                    </a:lnTo>
                    <a:lnTo>
                      <a:pt x="1132" y="308"/>
                    </a:lnTo>
                    <a:lnTo>
                      <a:pt x="1126" y="312"/>
                    </a:lnTo>
                    <a:lnTo>
                      <a:pt x="1126" y="312"/>
                    </a:lnTo>
                    <a:lnTo>
                      <a:pt x="1120" y="314"/>
                    </a:lnTo>
                    <a:lnTo>
                      <a:pt x="1120" y="314"/>
                    </a:lnTo>
                    <a:lnTo>
                      <a:pt x="1114" y="318"/>
                    </a:lnTo>
                    <a:lnTo>
                      <a:pt x="1114" y="318"/>
                    </a:lnTo>
                    <a:lnTo>
                      <a:pt x="1108" y="320"/>
                    </a:lnTo>
                    <a:lnTo>
                      <a:pt x="1108" y="320"/>
                    </a:lnTo>
                    <a:lnTo>
                      <a:pt x="1102" y="324"/>
                    </a:lnTo>
                    <a:lnTo>
                      <a:pt x="1098" y="326"/>
                    </a:lnTo>
                    <a:lnTo>
                      <a:pt x="1098" y="326"/>
                    </a:lnTo>
                    <a:lnTo>
                      <a:pt x="1092" y="330"/>
                    </a:lnTo>
                    <a:lnTo>
                      <a:pt x="1092" y="330"/>
                    </a:lnTo>
                    <a:lnTo>
                      <a:pt x="1086" y="332"/>
                    </a:lnTo>
                    <a:lnTo>
                      <a:pt x="1086" y="332"/>
                    </a:lnTo>
                    <a:lnTo>
                      <a:pt x="1080" y="336"/>
                    </a:lnTo>
                    <a:lnTo>
                      <a:pt x="1074" y="338"/>
                    </a:lnTo>
                    <a:lnTo>
                      <a:pt x="1074" y="338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6" y="344"/>
                    </a:lnTo>
                    <a:lnTo>
                      <a:pt x="1066" y="344"/>
                    </a:lnTo>
                    <a:lnTo>
                      <a:pt x="1064" y="346"/>
                    </a:lnTo>
                    <a:lnTo>
                      <a:pt x="1064" y="346"/>
                    </a:lnTo>
                    <a:lnTo>
                      <a:pt x="1058" y="348"/>
                    </a:lnTo>
                    <a:lnTo>
                      <a:pt x="1058" y="348"/>
                    </a:lnTo>
                    <a:lnTo>
                      <a:pt x="1054" y="350"/>
                    </a:lnTo>
                    <a:lnTo>
                      <a:pt x="1054" y="350"/>
                    </a:lnTo>
                    <a:lnTo>
                      <a:pt x="1048" y="354"/>
                    </a:lnTo>
                    <a:lnTo>
                      <a:pt x="1048" y="354"/>
                    </a:lnTo>
                    <a:lnTo>
                      <a:pt x="1042" y="356"/>
                    </a:lnTo>
                    <a:lnTo>
                      <a:pt x="1042" y="356"/>
                    </a:lnTo>
                    <a:lnTo>
                      <a:pt x="1038" y="360"/>
                    </a:lnTo>
                    <a:lnTo>
                      <a:pt x="1038" y="360"/>
                    </a:lnTo>
                    <a:lnTo>
                      <a:pt x="1034" y="362"/>
                    </a:lnTo>
                    <a:lnTo>
                      <a:pt x="1034" y="362"/>
                    </a:lnTo>
                    <a:lnTo>
                      <a:pt x="1028" y="364"/>
                    </a:lnTo>
                    <a:lnTo>
                      <a:pt x="1028" y="364"/>
                    </a:lnTo>
                    <a:lnTo>
                      <a:pt x="1024" y="368"/>
                    </a:lnTo>
                    <a:lnTo>
                      <a:pt x="1024" y="368"/>
                    </a:lnTo>
                    <a:lnTo>
                      <a:pt x="1020" y="370"/>
                    </a:lnTo>
                    <a:lnTo>
                      <a:pt x="1014" y="372"/>
                    </a:lnTo>
                    <a:lnTo>
                      <a:pt x="1014" y="372"/>
                    </a:lnTo>
                    <a:lnTo>
                      <a:pt x="1010" y="376"/>
                    </a:lnTo>
                    <a:lnTo>
                      <a:pt x="1006" y="378"/>
                    </a:lnTo>
                    <a:lnTo>
                      <a:pt x="1006" y="378"/>
                    </a:lnTo>
                    <a:lnTo>
                      <a:pt x="1000" y="382"/>
                    </a:lnTo>
                    <a:lnTo>
                      <a:pt x="1000" y="382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0" y="386"/>
                    </a:lnTo>
                    <a:lnTo>
                      <a:pt x="990" y="386"/>
                    </a:lnTo>
                    <a:lnTo>
                      <a:pt x="986" y="390"/>
                    </a:lnTo>
                    <a:lnTo>
                      <a:pt x="986" y="390"/>
                    </a:lnTo>
                    <a:lnTo>
                      <a:pt x="982" y="392"/>
                    </a:lnTo>
                    <a:lnTo>
                      <a:pt x="976" y="396"/>
                    </a:lnTo>
                    <a:lnTo>
                      <a:pt x="976" y="396"/>
                    </a:lnTo>
                    <a:lnTo>
                      <a:pt x="972" y="398"/>
                    </a:lnTo>
                    <a:lnTo>
                      <a:pt x="972" y="398"/>
                    </a:lnTo>
                    <a:lnTo>
                      <a:pt x="968" y="400"/>
                    </a:lnTo>
                    <a:lnTo>
                      <a:pt x="968" y="400"/>
                    </a:lnTo>
                    <a:lnTo>
                      <a:pt x="962" y="404"/>
                    </a:lnTo>
                    <a:lnTo>
                      <a:pt x="962" y="404"/>
                    </a:lnTo>
                    <a:lnTo>
                      <a:pt x="958" y="406"/>
                    </a:lnTo>
                    <a:lnTo>
                      <a:pt x="958" y="406"/>
                    </a:lnTo>
                    <a:lnTo>
                      <a:pt x="954" y="410"/>
                    </a:lnTo>
                    <a:lnTo>
                      <a:pt x="948" y="412"/>
                    </a:lnTo>
                    <a:lnTo>
                      <a:pt x="948" y="412"/>
                    </a:lnTo>
                    <a:lnTo>
                      <a:pt x="944" y="414"/>
                    </a:lnTo>
                    <a:lnTo>
                      <a:pt x="944" y="414"/>
                    </a:lnTo>
                    <a:lnTo>
                      <a:pt x="938" y="418"/>
                    </a:lnTo>
                    <a:lnTo>
                      <a:pt x="938" y="418"/>
                    </a:lnTo>
                    <a:lnTo>
                      <a:pt x="934" y="420"/>
                    </a:lnTo>
                    <a:lnTo>
                      <a:pt x="934" y="420"/>
                    </a:lnTo>
                    <a:lnTo>
                      <a:pt x="930" y="424"/>
                    </a:lnTo>
                    <a:lnTo>
                      <a:pt x="930" y="424"/>
                    </a:lnTo>
                    <a:lnTo>
                      <a:pt x="928" y="424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4" y="426"/>
                    </a:lnTo>
                    <a:lnTo>
                      <a:pt x="924" y="426"/>
                    </a:lnTo>
                    <a:lnTo>
                      <a:pt x="920" y="430"/>
                    </a:lnTo>
                    <a:lnTo>
                      <a:pt x="916" y="432"/>
                    </a:lnTo>
                    <a:lnTo>
                      <a:pt x="916" y="432"/>
                    </a:lnTo>
                    <a:lnTo>
                      <a:pt x="912" y="434"/>
                    </a:lnTo>
                    <a:lnTo>
                      <a:pt x="912" y="434"/>
                    </a:lnTo>
                    <a:lnTo>
                      <a:pt x="908" y="436"/>
                    </a:lnTo>
                    <a:lnTo>
                      <a:pt x="908" y="436"/>
                    </a:lnTo>
                    <a:lnTo>
                      <a:pt x="904" y="440"/>
                    </a:lnTo>
                    <a:lnTo>
                      <a:pt x="904" y="440"/>
                    </a:lnTo>
                    <a:lnTo>
                      <a:pt x="898" y="444"/>
                    </a:lnTo>
                    <a:lnTo>
                      <a:pt x="898" y="444"/>
                    </a:lnTo>
                    <a:lnTo>
                      <a:pt x="892" y="446"/>
                    </a:lnTo>
                    <a:lnTo>
                      <a:pt x="892" y="446"/>
                    </a:lnTo>
                    <a:lnTo>
                      <a:pt x="888" y="450"/>
                    </a:lnTo>
                    <a:lnTo>
                      <a:pt x="888" y="450"/>
                    </a:lnTo>
                    <a:lnTo>
                      <a:pt x="882" y="454"/>
                    </a:lnTo>
                    <a:lnTo>
                      <a:pt x="882" y="454"/>
                    </a:lnTo>
                    <a:lnTo>
                      <a:pt x="878" y="456"/>
                    </a:lnTo>
                    <a:lnTo>
                      <a:pt x="872" y="460"/>
                    </a:lnTo>
                    <a:lnTo>
                      <a:pt x="872" y="460"/>
                    </a:lnTo>
                    <a:lnTo>
                      <a:pt x="866" y="464"/>
                    </a:lnTo>
                    <a:lnTo>
                      <a:pt x="866" y="464"/>
                    </a:lnTo>
                    <a:lnTo>
                      <a:pt x="862" y="466"/>
                    </a:lnTo>
                    <a:lnTo>
                      <a:pt x="862" y="466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6" y="470"/>
                    </a:lnTo>
                    <a:lnTo>
                      <a:pt x="856" y="470"/>
                    </a:lnTo>
                    <a:lnTo>
                      <a:pt x="850" y="474"/>
                    </a:lnTo>
                    <a:lnTo>
                      <a:pt x="850" y="474"/>
                    </a:lnTo>
                    <a:lnTo>
                      <a:pt x="846" y="476"/>
                    </a:lnTo>
                    <a:lnTo>
                      <a:pt x="846" y="476"/>
                    </a:lnTo>
                    <a:lnTo>
                      <a:pt x="840" y="480"/>
                    </a:lnTo>
                    <a:lnTo>
                      <a:pt x="840" y="480"/>
                    </a:lnTo>
                    <a:lnTo>
                      <a:pt x="836" y="484"/>
                    </a:lnTo>
                    <a:lnTo>
                      <a:pt x="836" y="484"/>
                    </a:lnTo>
                    <a:lnTo>
                      <a:pt x="830" y="488"/>
                    </a:lnTo>
                    <a:lnTo>
                      <a:pt x="830" y="488"/>
                    </a:lnTo>
                    <a:lnTo>
                      <a:pt x="826" y="490"/>
                    </a:lnTo>
                    <a:lnTo>
                      <a:pt x="826" y="490"/>
                    </a:lnTo>
                    <a:lnTo>
                      <a:pt x="820" y="494"/>
                    </a:lnTo>
                    <a:lnTo>
                      <a:pt x="820" y="494"/>
                    </a:lnTo>
                    <a:lnTo>
                      <a:pt x="814" y="498"/>
                    </a:lnTo>
                    <a:lnTo>
                      <a:pt x="814" y="498"/>
                    </a:lnTo>
                    <a:lnTo>
                      <a:pt x="810" y="500"/>
                    </a:lnTo>
                    <a:lnTo>
                      <a:pt x="810" y="500"/>
                    </a:lnTo>
                    <a:lnTo>
                      <a:pt x="804" y="504"/>
                    </a:lnTo>
                    <a:lnTo>
                      <a:pt x="804" y="504"/>
                    </a:lnTo>
                    <a:lnTo>
                      <a:pt x="798" y="508"/>
                    </a:lnTo>
                    <a:lnTo>
                      <a:pt x="798" y="508"/>
                    </a:lnTo>
                    <a:lnTo>
                      <a:pt x="796" y="510"/>
                    </a:lnTo>
                    <a:lnTo>
                      <a:pt x="796" y="510"/>
                    </a:lnTo>
                    <a:lnTo>
                      <a:pt x="794" y="512"/>
                    </a:lnTo>
                    <a:lnTo>
                      <a:pt x="794" y="512"/>
                    </a:lnTo>
                    <a:lnTo>
                      <a:pt x="792" y="512"/>
                    </a:lnTo>
                    <a:lnTo>
                      <a:pt x="792" y="512"/>
                    </a:lnTo>
                    <a:lnTo>
                      <a:pt x="786" y="518"/>
                    </a:lnTo>
                    <a:lnTo>
                      <a:pt x="786" y="518"/>
                    </a:lnTo>
                    <a:lnTo>
                      <a:pt x="780" y="522"/>
                    </a:lnTo>
                    <a:lnTo>
                      <a:pt x="780" y="522"/>
                    </a:lnTo>
                    <a:lnTo>
                      <a:pt x="774" y="526"/>
                    </a:lnTo>
                    <a:lnTo>
                      <a:pt x="774" y="526"/>
                    </a:lnTo>
                    <a:lnTo>
                      <a:pt x="766" y="530"/>
                    </a:lnTo>
                    <a:lnTo>
                      <a:pt x="766" y="530"/>
                    </a:lnTo>
                    <a:lnTo>
                      <a:pt x="760" y="536"/>
                    </a:lnTo>
                    <a:lnTo>
                      <a:pt x="760" y="536"/>
                    </a:lnTo>
                    <a:lnTo>
                      <a:pt x="752" y="540"/>
                    </a:lnTo>
                    <a:lnTo>
                      <a:pt x="752" y="540"/>
                    </a:lnTo>
                    <a:lnTo>
                      <a:pt x="746" y="544"/>
                    </a:lnTo>
                    <a:lnTo>
                      <a:pt x="746" y="544"/>
                    </a:lnTo>
                    <a:lnTo>
                      <a:pt x="740" y="550"/>
                    </a:lnTo>
                    <a:lnTo>
                      <a:pt x="740" y="550"/>
                    </a:lnTo>
                    <a:lnTo>
                      <a:pt x="734" y="554"/>
                    </a:lnTo>
                    <a:lnTo>
                      <a:pt x="734" y="554"/>
                    </a:lnTo>
                    <a:lnTo>
                      <a:pt x="732" y="556"/>
                    </a:lnTo>
                    <a:lnTo>
                      <a:pt x="732" y="556"/>
                    </a:lnTo>
                    <a:lnTo>
                      <a:pt x="726" y="558"/>
                    </a:lnTo>
                    <a:lnTo>
                      <a:pt x="726" y="558"/>
                    </a:lnTo>
                    <a:lnTo>
                      <a:pt x="720" y="564"/>
                    </a:lnTo>
                    <a:lnTo>
                      <a:pt x="720" y="564"/>
                    </a:lnTo>
                    <a:lnTo>
                      <a:pt x="714" y="568"/>
                    </a:lnTo>
                    <a:lnTo>
                      <a:pt x="714" y="568"/>
                    </a:lnTo>
                    <a:lnTo>
                      <a:pt x="706" y="575"/>
                    </a:lnTo>
                    <a:lnTo>
                      <a:pt x="706" y="575"/>
                    </a:lnTo>
                    <a:lnTo>
                      <a:pt x="700" y="579"/>
                    </a:lnTo>
                    <a:lnTo>
                      <a:pt x="700" y="579"/>
                    </a:lnTo>
                    <a:lnTo>
                      <a:pt x="694" y="583"/>
                    </a:lnTo>
                    <a:lnTo>
                      <a:pt x="694" y="583"/>
                    </a:lnTo>
                    <a:lnTo>
                      <a:pt x="686" y="589"/>
                    </a:lnTo>
                    <a:lnTo>
                      <a:pt x="680" y="595"/>
                    </a:lnTo>
                    <a:lnTo>
                      <a:pt x="680" y="595"/>
                    </a:lnTo>
                    <a:lnTo>
                      <a:pt x="674" y="599"/>
                    </a:lnTo>
                    <a:lnTo>
                      <a:pt x="674" y="599"/>
                    </a:lnTo>
                    <a:lnTo>
                      <a:pt x="672" y="601"/>
                    </a:lnTo>
                    <a:lnTo>
                      <a:pt x="672" y="601"/>
                    </a:lnTo>
                    <a:lnTo>
                      <a:pt x="664" y="607"/>
                    </a:lnTo>
                    <a:lnTo>
                      <a:pt x="664" y="607"/>
                    </a:lnTo>
                    <a:lnTo>
                      <a:pt x="654" y="613"/>
                    </a:lnTo>
                    <a:lnTo>
                      <a:pt x="654" y="613"/>
                    </a:lnTo>
                    <a:lnTo>
                      <a:pt x="646" y="619"/>
                    </a:lnTo>
                    <a:lnTo>
                      <a:pt x="646" y="619"/>
                    </a:lnTo>
                    <a:lnTo>
                      <a:pt x="636" y="627"/>
                    </a:lnTo>
                    <a:lnTo>
                      <a:pt x="636" y="627"/>
                    </a:lnTo>
                    <a:lnTo>
                      <a:pt x="628" y="633"/>
                    </a:lnTo>
                    <a:lnTo>
                      <a:pt x="628" y="633"/>
                    </a:lnTo>
                    <a:lnTo>
                      <a:pt x="618" y="641"/>
                    </a:lnTo>
                    <a:lnTo>
                      <a:pt x="618" y="641"/>
                    </a:lnTo>
                    <a:lnTo>
                      <a:pt x="616" y="643"/>
                    </a:lnTo>
                    <a:lnTo>
                      <a:pt x="616" y="643"/>
                    </a:lnTo>
                    <a:lnTo>
                      <a:pt x="614" y="645"/>
                    </a:lnTo>
                    <a:lnTo>
                      <a:pt x="614" y="645"/>
                    </a:lnTo>
                    <a:lnTo>
                      <a:pt x="610" y="647"/>
                    </a:lnTo>
                    <a:lnTo>
                      <a:pt x="610" y="647"/>
                    </a:lnTo>
                    <a:lnTo>
                      <a:pt x="602" y="655"/>
                    </a:lnTo>
                    <a:lnTo>
                      <a:pt x="602" y="655"/>
                    </a:lnTo>
                    <a:lnTo>
                      <a:pt x="592" y="661"/>
                    </a:lnTo>
                    <a:lnTo>
                      <a:pt x="592" y="661"/>
                    </a:lnTo>
                    <a:lnTo>
                      <a:pt x="584" y="669"/>
                    </a:lnTo>
                    <a:lnTo>
                      <a:pt x="584" y="669"/>
                    </a:lnTo>
                    <a:lnTo>
                      <a:pt x="576" y="675"/>
                    </a:lnTo>
                    <a:lnTo>
                      <a:pt x="576" y="675"/>
                    </a:lnTo>
                    <a:lnTo>
                      <a:pt x="566" y="683"/>
                    </a:lnTo>
                    <a:lnTo>
                      <a:pt x="566" y="683"/>
                    </a:lnTo>
                    <a:lnTo>
                      <a:pt x="560" y="687"/>
                    </a:lnTo>
                    <a:lnTo>
                      <a:pt x="560" y="687"/>
                    </a:lnTo>
                    <a:lnTo>
                      <a:pt x="558" y="689"/>
                    </a:lnTo>
                    <a:lnTo>
                      <a:pt x="558" y="689"/>
                    </a:lnTo>
                    <a:lnTo>
                      <a:pt x="556" y="691"/>
                    </a:lnTo>
                    <a:lnTo>
                      <a:pt x="556" y="691"/>
                    </a:lnTo>
                    <a:lnTo>
                      <a:pt x="544" y="701"/>
                    </a:lnTo>
                    <a:lnTo>
                      <a:pt x="544" y="701"/>
                    </a:lnTo>
                    <a:lnTo>
                      <a:pt x="532" y="711"/>
                    </a:lnTo>
                    <a:lnTo>
                      <a:pt x="532" y="711"/>
                    </a:lnTo>
                    <a:lnTo>
                      <a:pt x="522" y="719"/>
                    </a:lnTo>
                    <a:lnTo>
                      <a:pt x="522" y="719"/>
                    </a:lnTo>
                    <a:lnTo>
                      <a:pt x="512" y="729"/>
                    </a:lnTo>
                    <a:lnTo>
                      <a:pt x="512" y="729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0" y="739"/>
                    </a:lnTo>
                    <a:lnTo>
                      <a:pt x="500" y="739"/>
                    </a:lnTo>
                    <a:lnTo>
                      <a:pt x="490" y="747"/>
                    </a:lnTo>
                    <a:lnTo>
                      <a:pt x="490" y="747"/>
                    </a:lnTo>
                    <a:lnTo>
                      <a:pt x="480" y="757"/>
                    </a:lnTo>
                    <a:lnTo>
                      <a:pt x="480" y="757"/>
                    </a:lnTo>
                    <a:lnTo>
                      <a:pt x="468" y="767"/>
                    </a:lnTo>
                    <a:lnTo>
                      <a:pt x="468" y="767"/>
                    </a:lnTo>
                    <a:lnTo>
                      <a:pt x="456" y="777"/>
                    </a:lnTo>
                    <a:lnTo>
                      <a:pt x="456" y="777"/>
                    </a:lnTo>
                    <a:lnTo>
                      <a:pt x="444" y="789"/>
                    </a:lnTo>
                    <a:lnTo>
                      <a:pt x="444" y="789"/>
                    </a:lnTo>
                    <a:lnTo>
                      <a:pt x="434" y="799"/>
                    </a:lnTo>
                    <a:lnTo>
                      <a:pt x="434" y="799"/>
                    </a:lnTo>
                    <a:lnTo>
                      <a:pt x="432" y="799"/>
                    </a:lnTo>
                    <a:lnTo>
                      <a:pt x="432" y="799"/>
                    </a:lnTo>
                    <a:lnTo>
                      <a:pt x="430" y="801"/>
                    </a:lnTo>
                    <a:lnTo>
                      <a:pt x="430" y="801"/>
                    </a:lnTo>
                    <a:lnTo>
                      <a:pt x="422" y="809"/>
                    </a:lnTo>
                    <a:lnTo>
                      <a:pt x="422" y="809"/>
                    </a:lnTo>
                    <a:lnTo>
                      <a:pt x="410" y="821"/>
                    </a:lnTo>
                    <a:lnTo>
                      <a:pt x="410" y="821"/>
                    </a:lnTo>
                    <a:lnTo>
                      <a:pt x="408" y="821"/>
                    </a:lnTo>
                    <a:lnTo>
                      <a:pt x="408" y="821"/>
                    </a:lnTo>
                    <a:lnTo>
                      <a:pt x="406" y="825"/>
                    </a:lnTo>
                    <a:lnTo>
                      <a:pt x="406" y="825"/>
                    </a:lnTo>
                    <a:lnTo>
                      <a:pt x="398" y="831"/>
                    </a:lnTo>
                    <a:lnTo>
                      <a:pt x="398" y="831"/>
                    </a:lnTo>
                    <a:lnTo>
                      <a:pt x="388" y="843"/>
                    </a:lnTo>
                    <a:lnTo>
                      <a:pt x="388" y="843"/>
                    </a:lnTo>
                    <a:lnTo>
                      <a:pt x="386" y="843"/>
                    </a:lnTo>
                    <a:lnTo>
                      <a:pt x="386" y="843"/>
                    </a:lnTo>
                    <a:lnTo>
                      <a:pt x="382" y="847"/>
                    </a:lnTo>
                    <a:lnTo>
                      <a:pt x="382" y="847"/>
                    </a:lnTo>
                    <a:lnTo>
                      <a:pt x="376" y="853"/>
                    </a:lnTo>
                    <a:lnTo>
                      <a:pt x="376" y="853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0" y="869"/>
                    </a:lnTo>
                    <a:lnTo>
                      <a:pt x="360" y="869"/>
                    </a:lnTo>
                    <a:lnTo>
                      <a:pt x="352" y="877"/>
                    </a:lnTo>
                    <a:lnTo>
                      <a:pt x="352" y="877"/>
                    </a:lnTo>
                    <a:lnTo>
                      <a:pt x="342" y="887"/>
                    </a:lnTo>
                    <a:lnTo>
                      <a:pt x="342" y="887"/>
                    </a:lnTo>
                    <a:lnTo>
                      <a:pt x="338" y="891"/>
                    </a:lnTo>
                    <a:lnTo>
                      <a:pt x="338" y="891"/>
                    </a:lnTo>
                    <a:lnTo>
                      <a:pt x="330" y="899"/>
                    </a:lnTo>
                    <a:lnTo>
                      <a:pt x="330" y="899"/>
                    </a:lnTo>
                    <a:lnTo>
                      <a:pt x="322" y="907"/>
                    </a:lnTo>
                    <a:lnTo>
                      <a:pt x="322" y="907"/>
                    </a:lnTo>
                    <a:lnTo>
                      <a:pt x="318" y="913"/>
                    </a:lnTo>
                    <a:lnTo>
                      <a:pt x="318" y="913"/>
                    </a:lnTo>
                    <a:lnTo>
                      <a:pt x="308" y="923"/>
                    </a:lnTo>
                    <a:lnTo>
                      <a:pt x="308" y="923"/>
                    </a:lnTo>
                    <a:lnTo>
                      <a:pt x="304" y="929"/>
                    </a:lnTo>
                    <a:lnTo>
                      <a:pt x="304" y="929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86" y="947"/>
                    </a:lnTo>
                    <a:lnTo>
                      <a:pt x="286" y="947"/>
                    </a:lnTo>
                    <a:lnTo>
                      <a:pt x="282" y="951"/>
                    </a:lnTo>
                    <a:lnTo>
                      <a:pt x="282" y="951"/>
                    </a:lnTo>
                    <a:lnTo>
                      <a:pt x="278" y="957"/>
                    </a:lnTo>
                    <a:lnTo>
                      <a:pt x="278" y="957"/>
                    </a:lnTo>
                    <a:lnTo>
                      <a:pt x="276" y="959"/>
                    </a:lnTo>
                    <a:lnTo>
                      <a:pt x="276" y="959"/>
                    </a:lnTo>
                    <a:lnTo>
                      <a:pt x="264" y="971"/>
                    </a:lnTo>
                    <a:lnTo>
                      <a:pt x="264" y="971"/>
                    </a:lnTo>
                    <a:lnTo>
                      <a:pt x="262" y="975"/>
                    </a:lnTo>
                    <a:lnTo>
                      <a:pt x="262" y="975"/>
                    </a:lnTo>
                    <a:lnTo>
                      <a:pt x="258" y="979"/>
                    </a:lnTo>
                    <a:lnTo>
                      <a:pt x="258" y="979"/>
                    </a:lnTo>
                    <a:lnTo>
                      <a:pt x="254" y="983"/>
                    </a:lnTo>
                    <a:lnTo>
                      <a:pt x="254" y="983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0" y="1001"/>
                    </a:lnTo>
                    <a:lnTo>
                      <a:pt x="240" y="1001"/>
                    </a:lnTo>
                    <a:lnTo>
                      <a:pt x="234" y="1009"/>
                    </a:lnTo>
                    <a:lnTo>
                      <a:pt x="234" y="1009"/>
                    </a:lnTo>
                    <a:lnTo>
                      <a:pt x="226" y="1017"/>
                    </a:lnTo>
                    <a:lnTo>
                      <a:pt x="226" y="1017"/>
                    </a:lnTo>
                    <a:lnTo>
                      <a:pt x="224" y="1021"/>
                    </a:lnTo>
                    <a:lnTo>
                      <a:pt x="224" y="1021"/>
                    </a:lnTo>
                    <a:lnTo>
                      <a:pt x="214" y="1033"/>
                    </a:lnTo>
                    <a:lnTo>
                      <a:pt x="214" y="1033"/>
                    </a:lnTo>
                    <a:lnTo>
                      <a:pt x="210" y="1039"/>
                    </a:lnTo>
                    <a:lnTo>
                      <a:pt x="210" y="1039"/>
                    </a:lnTo>
                    <a:lnTo>
                      <a:pt x="206" y="1043"/>
                    </a:lnTo>
                    <a:lnTo>
                      <a:pt x="206" y="1043"/>
                    </a:lnTo>
                    <a:lnTo>
                      <a:pt x="204" y="1045"/>
                    </a:lnTo>
                    <a:lnTo>
                      <a:pt x="204" y="1045"/>
                    </a:lnTo>
                    <a:lnTo>
                      <a:pt x="194" y="1059"/>
                    </a:lnTo>
                    <a:lnTo>
                      <a:pt x="194" y="1059"/>
                    </a:lnTo>
                    <a:lnTo>
                      <a:pt x="192" y="1061"/>
                    </a:lnTo>
                    <a:lnTo>
                      <a:pt x="192" y="1061"/>
                    </a:lnTo>
                    <a:lnTo>
                      <a:pt x="188" y="1065"/>
                    </a:lnTo>
                    <a:lnTo>
                      <a:pt x="188" y="1065"/>
                    </a:lnTo>
                    <a:lnTo>
                      <a:pt x="184" y="1071"/>
                    </a:lnTo>
                    <a:lnTo>
                      <a:pt x="184" y="1071"/>
                    </a:lnTo>
                    <a:lnTo>
                      <a:pt x="176" y="1083"/>
                    </a:lnTo>
                    <a:lnTo>
                      <a:pt x="176" y="1083"/>
                    </a:lnTo>
                    <a:lnTo>
                      <a:pt x="174" y="1085"/>
                    </a:lnTo>
                    <a:lnTo>
                      <a:pt x="174" y="1085"/>
                    </a:lnTo>
                    <a:lnTo>
                      <a:pt x="164" y="1097"/>
                    </a:lnTo>
                    <a:lnTo>
                      <a:pt x="164" y="1097"/>
                    </a:lnTo>
                    <a:lnTo>
                      <a:pt x="162" y="1103"/>
                    </a:lnTo>
                    <a:lnTo>
                      <a:pt x="162" y="1103"/>
                    </a:lnTo>
                    <a:lnTo>
                      <a:pt x="158" y="1107"/>
                    </a:lnTo>
                    <a:lnTo>
                      <a:pt x="158" y="1107"/>
                    </a:lnTo>
                    <a:lnTo>
                      <a:pt x="156" y="1111"/>
                    </a:lnTo>
                    <a:lnTo>
                      <a:pt x="156" y="1111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7"/>
                    </a:lnTo>
                    <a:lnTo>
                      <a:pt x="146" y="1127"/>
                    </a:lnTo>
                    <a:lnTo>
                      <a:pt x="144" y="1129"/>
                    </a:lnTo>
                    <a:lnTo>
                      <a:pt x="144" y="1129"/>
                    </a:lnTo>
                    <a:lnTo>
                      <a:pt x="138" y="1137"/>
                    </a:lnTo>
                    <a:lnTo>
                      <a:pt x="138" y="1137"/>
                    </a:lnTo>
                    <a:lnTo>
                      <a:pt x="134" y="1143"/>
                    </a:lnTo>
                    <a:lnTo>
                      <a:pt x="134" y="1143"/>
                    </a:lnTo>
                    <a:lnTo>
                      <a:pt x="130" y="1149"/>
                    </a:lnTo>
                    <a:lnTo>
                      <a:pt x="130" y="1149"/>
                    </a:lnTo>
                    <a:lnTo>
                      <a:pt x="128" y="1151"/>
                    </a:lnTo>
                    <a:lnTo>
                      <a:pt x="128" y="1151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18" y="1169"/>
                    </a:lnTo>
                    <a:lnTo>
                      <a:pt x="118" y="1169"/>
                    </a:lnTo>
                    <a:lnTo>
                      <a:pt x="112" y="1179"/>
                    </a:lnTo>
                    <a:lnTo>
                      <a:pt x="112" y="1179"/>
                    </a:lnTo>
                    <a:lnTo>
                      <a:pt x="108" y="1183"/>
                    </a:lnTo>
                    <a:lnTo>
                      <a:pt x="108" y="1183"/>
                    </a:lnTo>
                    <a:lnTo>
                      <a:pt x="106" y="1189"/>
                    </a:lnTo>
                    <a:lnTo>
                      <a:pt x="106" y="1189"/>
                    </a:lnTo>
                    <a:lnTo>
                      <a:pt x="104" y="1193"/>
                    </a:lnTo>
                    <a:lnTo>
                      <a:pt x="104" y="1193"/>
                    </a:lnTo>
                    <a:lnTo>
                      <a:pt x="98" y="1201"/>
                    </a:lnTo>
                    <a:lnTo>
                      <a:pt x="98" y="1201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2" y="1231"/>
                    </a:lnTo>
                    <a:lnTo>
                      <a:pt x="82" y="1231"/>
                    </a:lnTo>
                    <a:lnTo>
                      <a:pt x="78" y="1237"/>
                    </a:lnTo>
                    <a:lnTo>
                      <a:pt x="78" y="1237"/>
                    </a:lnTo>
                    <a:lnTo>
                      <a:pt x="76" y="1241"/>
                    </a:lnTo>
                    <a:lnTo>
                      <a:pt x="76" y="1241"/>
                    </a:lnTo>
                    <a:lnTo>
                      <a:pt x="72" y="1249"/>
                    </a:lnTo>
                    <a:lnTo>
                      <a:pt x="72" y="1249"/>
                    </a:lnTo>
                    <a:lnTo>
                      <a:pt x="70" y="1253"/>
                    </a:lnTo>
                    <a:lnTo>
                      <a:pt x="70" y="1253"/>
                    </a:lnTo>
                    <a:lnTo>
                      <a:pt x="68" y="1257"/>
                    </a:lnTo>
                    <a:lnTo>
                      <a:pt x="68" y="1257"/>
                    </a:lnTo>
                    <a:lnTo>
                      <a:pt x="64" y="1267"/>
                    </a:lnTo>
                    <a:lnTo>
                      <a:pt x="64" y="1267"/>
                    </a:lnTo>
                    <a:lnTo>
                      <a:pt x="62" y="1269"/>
                    </a:lnTo>
                    <a:lnTo>
                      <a:pt x="62" y="1269"/>
                    </a:lnTo>
                    <a:lnTo>
                      <a:pt x="60" y="1275"/>
                    </a:lnTo>
                    <a:lnTo>
                      <a:pt x="60" y="1275"/>
                    </a:lnTo>
                    <a:lnTo>
                      <a:pt x="54" y="1285"/>
                    </a:lnTo>
                    <a:lnTo>
                      <a:pt x="54" y="1285"/>
                    </a:lnTo>
                    <a:lnTo>
                      <a:pt x="54" y="1287"/>
                    </a:lnTo>
                    <a:lnTo>
                      <a:pt x="54" y="1287"/>
                    </a:lnTo>
                    <a:lnTo>
                      <a:pt x="52" y="1293"/>
                    </a:lnTo>
                    <a:lnTo>
                      <a:pt x="52" y="129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2" y="1313"/>
                    </a:lnTo>
                    <a:lnTo>
                      <a:pt x="42" y="1313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43"/>
                    </a:lnTo>
                    <a:lnTo>
                      <a:pt x="32" y="1343"/>
                    </a:lnTo>
                    <a:lnTo>
                      <a:pt x="26" y="1357"/>
                    </a:lnTo>
                    <a:lnTo>
                      <a:pt x="26" y="1357"/>
                    </a:lnTo>
                    <a:lnTo>
                      <a:pt x="26" y="1359"/>
                    </a:lnTo>
                    <a:lnTo>
                      <a:pt x="26" y="1359"/>
                    </a:lnTo>
                    <a:lnTo>
                      <a:pt x="24" y="1363"/>
                    </a:lnTo>
                    <a:lnTo>
                      <a:pt x="24" y="1363"/>
                    </a:lnTo>
                    <a:lnTo>
                      <a:pt x="20" y="1375"/>
                    </a:lnTo>
                    <a:lnTo>
                      <a:pt x="20" y="1375"/>
                    </a:lnTo>
                    <a:lnTo>
                      <a:pt x="20" y="1379"/>
                    </a:lnTo>
                    <a:lnTo>
                      <a:pt x="20" y="1379"/>
                    </a:lnTo>
                    <a:lnTo>
                      <a:pt x="18" y="1383"/>
                    </a:lnTo>
                    <a:lnTo>
                      <a:pt x="18" y="1383"/>
                    </a:lnTo>
                    <a:lnTo>
                      <a:pt x="16" y="1395"/>
                    </a:lnTo>
                    <a:lnTo>
                      <a:pt x="16" y="1395"/>
                    </a:lnTo>
                    <a:lnTo>
                      <a:pt x="14" y="1397"/>
                    </a:lnTo>
                    <a:lnTo>
                      <a:pt x="14" y="1397"/>
                    </a:lnTo>
                    <a:lnTo>
                      <a:pt x="14" y="1401"/>
                    </a:lnTo>
                    <a:lnTo>
                      <a:pt x="14" y="1401"/>
                    </a:lnTo>
                    <a:lnTo>
                      <a:pt x="12" y="1411"/>
                    </a:lnTo>
                    <a:lnTo>
                      <a:pt x="12" y="1411"/>
                    </a:lnTo>
                    <a:lnTo>
                      <a:pt x="10" y="1419"/>
                    </a:lnTo>
                    <a:lnTo>
                      <a:pt x="10" y="1419"/>
                    </a:lnTo>
                    <a:lnTo>
                      <a:pt x="8" y="1425"/>
                    </a:lnTo>
                    <a:lnTo>
                      <a:pt x="8" y="1425"/>
                    </a:lnTo>
                    <a:lnTo>
                      <a:pt x="8" y="1429"/>
                    </a:lnTo>
                    <a:lnTo>
                      <a:pt x="8" y="1429"/>
                    </a:lnTo>
                    <a:lnTo>
                      <a:pt x="6" y="1437"/>
                    </a:lnTo>
                    <a:lnTo>
                      <a:pt x="6" y="1437"/>
                    </a:lnTo>
                    <a:lnTo>
                      <a:pt x="4" y="1447"/>
                    </a:lnTo>
                    <a:lnTo>
                      <a:pt x="4" y="1447"/>
                    </a:lnTo>
                    <a:lnTo>
                      <a:pt x="4" y="1453"/>
                    </a:lnTo>
                    <a:lnTo>
                      <a:pt x="4" y="1453"/>
                    </a:lnTo>
                    <a:lnTo>
                      <a:pt x="2" y="1463"/>
                    </a:lnTo>
                    <a:lnTo>
                      <a:pt x="2" y="1463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0" y="1483"/>
                    </a:lnTo>
                    <a:lnTo>
                      <a:pt x="0" y="1483"/>
                    </a:lnTo>
                    <a:lnTo>
                      <a:pt x="0" y="1485"/>
                    </a:lnTo>
                    <a:lnTo>
                      <a:pt x="0" y="1485"/>
                    </a:lnTo>
                    <a:lnTo>
                      <a:pt x="0" y="1501"/>
                    </a:lnTo>
                    <a:lnTo>
                      <a:pt x="0" y="1501"/>
                    </a:lnTo>
                    <a:lnTo>
                      <a:pt x="0" y="1505"/>
                    </a:lnTo>
                    <a:lnTo>
                      <a:pt x="0" y="1505"/>
                    </a:lnTo>
                    <a:lnTo>
                      <a:pt x="0" y="1517"/>
                    </a:lnTo>
                    <a:lnTo>
                      <a:pt x="0" y="1517"/>
                    </a:lnTo>
                    <a:lnTo>
                      <a:pt x="0" y="1521"/>
                    </a:lnTo>
                    <a:lnTo>
                      <a:pt x="0" y="1521"/>
                    </a:lnTo>
                    <a:lnTo>
                      <a:pt x="2" y="1531"/>
                    </a:lnTo>
                    <a:lnTo>
                      <a:pt x="2" y="1531"/>
                    </a:lnTo>
                    <a:lnTo>
                      <a:pt x="2" y="1533"/>
                    </a:lnTo>
                    <a:lnTo>
                      <a:pt x="2" y="1533"/>
                    </a:lnTo>
                    <a:lnTo>
                      <a:pt x="2" y="1537"/>
                    </a:lnTo>
                    <a:lnTo>
                      <a:pt x="2" y="1537"/>
                    </a:lnTo>
                    <a:lnTo>
                      <a:pt x="2" y="1547"/>
                    </a:lnTo>
                    <a:lnTo>
                      <a:pt x="2" y="1547"/>
                    </a:lnTo>
                    <a:lnTo>
                      <a:pt x="4" y="1551"/>
                    </a:lnTo>
                    <a:lnTo>
                      <a:pt x="4" y="1551"/>
                    </a:lnTo>
                    <a:lnTo>
                      <a:pt x="4" y="1561"/>
                    </a:lnTo>
                    <a:lnTo>
                      <a:pt x="4" y="1561"/>
                    </a:lnTo>
                    <a:lnTo>
                      <a:pt x="6" y="1565"/>
                    </a:lnTo>
                    <a:lnTo>
                      <a:pt x="6" y="1565"/>
                    </a:lnTo>
                    <a:lnTo>
                      <a:pt x="8" y="1575"/>
                    </a:lnTo>
                    <a:lnTo>
                      <a:pt x="8" y="1575"/>
                    </a:lnTo>
                    <a:lnTo>
                      <a:pt x="8" y="1579"/>
                    </a:lnTo>
                    <a:lnTo>
                      <a:pt x="8" y="1579"/>
                    </a:lnTo>
                    <a:lnTo>
                      <a:pt x="12" y="1589"/>
                    </a:lnTo>
                    <a:lnTo>
                      <a:pt x="12" y="1589"/>
                    </a:lnTo>
                    <a:lnTo>
                      <a:pt x="12" y="1591"/>
                    </a:lnTo>
                    <a:lnTo>
                      <a:pt x="12" y="1591"/>
                    </a:lnTo>
                    <a:lnTo>
                      <a:pt x="12" y="1593"/>
                    </a:lnTo>
                    <a:lnTo>
                      <a:pt x="12" y="1593"/>
                    </a:lnTo>
                    <a:lnTo>
                      <a:pt x="16" y="1601"/>
                    </a:lnTo>
                    <a:lnTo>
                      <a:pt x="16" y="1601"/>
                    </a:lnTo>
                    <a:lnTo>
                      <a:pt x="18" y="1607"/>
                    </a:lnTo>
                    <a:lnTo>
                      <a:pt x="18" y="1607"/>
                    </a:lnTo>
                    <a:lnTo>
                      <a:pt x="20" y="1615"/>
                    </a:lnTo>
                    <a:lnTo>
                      <a:pt x="20" y="1615"/>
                    </a:lnTo>
                    <a:lnTo>
                      <a:pt x="22" y="1619"/>
                    </a:lnTo>
                    <a:lnTo>
                      <a:pt x="22" y="1619"/>
                    </a:lnTo>
                    <a:lnTo>
                      <a:pt x="26" y="1627"/>
                    </a:lnTo>
                    <a:lnTo>
                      <a:pt x="26" y="1627"/>
                    </a:lnTo>
                    <a:lnTo>
                      <a:pt x="28" y="1631"/>
                    </a:lnTo>
                    <a:lnTo>
                      <a:pt x="28" y="1631"/>
                    </a:lnTo>
                    <a:lnTo>
                      <a:pt x="34" y="1643"/>
                    </a:lnTo>
                    <a:lnTo>
                      <a:pt x="348" y="2200"/>
                    </a:lnTo>
                    <a:lnTo>
                      <a:pt x="348" y="2200"/>
                    </a:lnTo>
                    <a:lnTo>
                      <a:pt x="344" y="2190"/>
                    </a:lnTo>
                    <a:lnTo>
                      <a:pt x="344" y="2190"/>
                    </a:lnTo>
                    <a:lnTo>
                      <a:pt x="342" y="2188"/>
                    </a:lnTo>
                    <a:lnTo>
                      <a:pt x="342" y="2188"/>
                    </a:lnTo>
                    <a:lnTo>
                      <a:pt x="340" y="2182"/>
                    </a:lnTo>
                    <a:lnTo>
                      <a:pt x="340" y="2182"/>
                    </a:lnTo>
                    <a:lnTo>
                      <a:pt x="338" y="2178"/>
                    </a:lnTo>
                    <a:lnTo>
                      <a:pt x="338" y="2178"/>
                    </a:lnTo>
                    <a:lnTo>
                      <a:pt x="336" y="2172"/>
                    </a:lnTo>
                    <a:lnTo>
                      <a:pt x="336" y="2172"/>
                    </a:lnTo>
                    <a:lnTo>
                      <a:pt x="336" y="2168"/>
                    </a:lnTo>
                    <a:lnTo>
                      <a:pt x="336" y="2168"/>
                    </a:lnTo>
                    <a:lnTo>
                      <a:pt x="334" y="2162"/>
                    </a:lnTo>
                    <a:lnTo>
                      <a:pt x="334" y="2162"/>
                    </a:lnTo>
                    <a:lnTo>
                      <a:pt x="334" y="2158"/>
                    </a:lnTo>
                    <a:lnTo>
                      <a:pt x="334" y="2158"/>
                    </a:lnTo>
                    <a:lnTo>
                      <a:pt x="332" y="2150"/>
                    </a:lnTo>
                    <a:lnTo>
                      <a:pt x="332" y="2150"/>
                    </a:lnTo>
                    <a:lnTo>
                      <a:pt x="332" y="2146"/>
                    </a:lnTo>
                    <a:lnTo>
                      <a:pt x="332" y="2146"/>
                    </a:lnTo>
                    <a:lnTo>
                      <a:pt x="330" y="2140"/>
                    </a:lnTo>
                    <a:lnTo>
                      <a:pt x="330" y="2140"/>
                    </a:lnTo>
                    <a:lnTo>
                      <a:pt x="330" y="2134"/>
                    </a:lnTo>
                    <a:lnTo>
                      <a:pt x="330" y="2134"/>
                    </a:lnTo>
                    <a:lnTo>
                      <a:pt x="330" y="2128"/>
                    </a:lnTo>
                    <a:lnTo>
                      <a:pt x="330" y="2128"/>
                    </a:lnTo>
                    <a:lnTo>
                      <a:pt x="330" y="2124"/>
                    </a:lnTo>
                    <a:lnTo>
                      <a:pt x="330" y="2124"/>
                    </a:lnTo>
                    <a:lnTo>
                      <a:pt x="330" y="2116"/>
                    </a:lnTo>
                    <a:lnTo>
                      <a:pt x="330" y="2116"/>
                    </a:lnTo>
                    <a:lnTo>
                      <a:pt x="330" y="2112"/>
                    </a:lnTo>
                    <a:lnTo>
                      <a:pt x="330" y="2112"/>
                    </a:lnTo>
                    <a:lnTo>
                      <a:pt x="330" y="2104"/>
                    </a:lnTo>
                    <a:lnTo>
                      <a:pt x="330" y="2104"/>
                    </a:lnTo>
                    <a:lnTo>
                      <a:pt x="330" y="2100"/>
                    </a:lnTo>
                    <a:lnTo>
                      <a:pt x="330" y="2100"/>
                    </a:lnTo>
                    <a:lnTo>
                      <a:pt x="332" y="2090"/>
                    </a:lnTo>
                    <a:lnTo>
                      <a:pt x="332" y="2090"/>
                    </a:lnTo>
                    <a:lnTo>
                      <a:pt x="332" y="2086"/>
                    </a:lnTo>
                    <a:lnTo>
                      <a:pt x="332" y="2086"/>
                    </a:lnTo>
                    <a:lnTo>
                      <a:pt x="334" y="2074"/>
                    </a:lnTo>
                    <a:lnTo>
                      <a:pt x="334" y="2074"/>
                    </a:lnTo>
                    <a:lnTo>
                      <a:pt x="334" y="2072"/>
                    </a:lnTo>
                    <a:lnTo>
                      <a:pt x="334" y="2072"/>
                    </a:lnTo>
                    <a:lnTo>
                      <a:pt x="336" y="2060"/>
                    </a:lnTo>
                    <a:lnTo>
                      <a:pt x="336" y="2060"/>
                    </a:lnTo>
                    <a:lnTo>
                      <a:pt x="338" y="2056"/>
                    </a:lnTo>
                    <a:lnTo>
                      <a:pt x="338" y="2056"/>
                    </a:lnTo>
                    <a:lnTo>
                      <a:pt x="340" y="2046"/>
                    </a:lnTo>
                    <a:lnTo>
                      <a:pt x="340" y="2046"/>
                    </a:lnTo>
                    <a:lnTo>
                      <a:pt x="342" y="2040"/>
                    </a:lnTo>
                    <a:lnTo>
                      <a:pt x="342" y="2040"/>
                    </a:lnTo>
                    <a:lnTo>
                      <a:pt x="344" y="2032"/>
                    </a:lnTo>
                    <a:lnTo>
                      <a:pt x="344" y="2032"/>
                    </a:lnTo>
                    <a:lnTo>
                      <a:pt x="346" y="2026"/>
                    </a:lnTo>
                    <a:lnTo>
                      <a:pt x="346" y="2026"/>
                    </a:lnTo>
                    <a:lnTo>
                      <a:pt x="350" y="2018"/>
                    </a:lnTo>
                    <a:lnTo>
                      <a:pt x="350" y="2018"/>
                    </a:lnTo>
                    <a:lnTo>
                      <a:pt x="352" y="2012"/>
                    </a:lnTo>
                    <a:lnTo>
                      <a:pt x="352" y="2012"/>
                    </a:lnTo>
                    <a:lnTo>
                      <a:pt x="356" y="2004"/>
                    </a:lnTo>
                    <a:lnTo>
                      <a:pt x="356" y="2004"/>
                    </a:lnTo>
                    <a:lnTo>
                      <a:pt x="358" y="1996"/>
                    </a:lnTo>
                    <a:lnTo>
                      <a:pt x="358" y="1996"/>
                    </a:lnTo>
                    <a:lnTo>
                      <a:pt x="362" y="1988"/>
                    </a:lnTo>
                    <a:lnTo>
                      <a:pt x="362" y="1988"/>
                    </a:lnTo>
                    <a:lnTo>
                      <a:pt x="364" y="1980"/>
                    </a:lnTo>
                    <a:lnTo>
                      <a:pt x="364" y="1980"/>
                    </a:lnTo>
                    <a:lnTo>
                      <a:pt x="370" y="1970"/>
                    </a:lnTo>
                    <a:lnTo>
                      <a:pt x="370" y="1970"/>
                    </a:lnTo>
                    <a:lnTo>
                      <a:pt x="372" y="1964"/>
                    </a:lnTo>
                    <a:lnTo>
                      <a:pt x="372" y="1964"/>
                    </a:lnTo>
                    <a:lnTo>
                      <a:pt x="378" y="1952"/>
                    </a:lnTo>
                    <a:lnTo>
                      <a:pt x="378" y="1952"/>
                    </a:lnTo>
                    <a:lnTo>
                      <a:pt x="380" y="1948"/>
                    </a:lnTo>
                    <a:lnTo>
                      <a:pt x="380" y="1948"/>
                    </a:lnTo>
                    <a:lnTo>
                      <a:pt x="390" y="1932"/>
                    </a:lnTo>
                    <a:lnTo>
                      <a:pt x="390" y="1932"/>
                    </a:lnTo>
                    <a:lnTo>
                      <a:pt x="392" y="1926"/>
                    </a:lnTo>
                    <a:lnTo>
                      <a:pt x="392" y="1926"/>
                    </a:lnTo>
                    <a:lnTo>
                      <a:pt x="398" y="1916"/>
                    </a:lnTo>
                    <a:lnTo>
                      <a:pt x="398" y="1916"/>
                    </a:lnTo>
                    <a:lnTo>
                      <a:pt x="402" y="1910"/>
                    </a:lnTo>
                    <a:lnTo>
                      <a:pt x="402" y="1910"/>
                    </a:lnTo>
                    <a:lnTo>
                      <a:pt x="406" y="1902"/>
                    </a:lnTo>
                    <a:lnTo>
                      <a:pt x="406" y="1902"/>
                    </a:lnTo>
                    <a:lnTo>
                      <a:pt x="412" y="1894"/>
                    </a:lnTo>
                    <a:lnTo>
                      <a:pt x="412" y="1894"/>
                    </a:lnTo>
                    <a:lnTo>
                      <a:pt x="416" y="1886"/>
                    </a:lnTo>
                    <a:lnTo>
                      <a:pt x="416" y="1886"/>
                    </a:lnTo>
                    <a:lnTo>
                      <a:pt x="422" y="1878"/>
                    </a:lnTo>
                    <a:lnTo>
                      <a:pt x="422" y="1878"/>
                    </a:lnTo>
                    <a:lnTo>
                      <a:pt x="428" y="1870"/>
                    </a:lnTo>
                    <a:lnTo>
                      <a:pt x="428" y="1870"/>
                    </a:lnTo>
                    <a:lnTo>
                      <a:pt x="432" y="1862"/>
                    </a:lnTo>
                    <a:lnTo>
                      <a:pt x="432" y="1862"/>
                    </a:lnTo>
                    <a:lnTo>
                      <a:pt x="438" y="1854"/>
                    </a:lnTo>
                    <a:lnTo>
                      <a:pt x="438" y="1854"/>
                    </a:lnTo>
                    <a:lnTo>
                      <a:pt x="442" y="1848"/>
                    </a:lnTo>
                    <a:lnTo>
                      <a:pt x="442" y="1848"/>
                    </a:lnTo>
                    <a:lnTo>
                      <a:pt x="452" y="1832"/>
                    </a:lnTo>
                    <a:lnTo>
                      <a:pt x="452" y="1832"/>
                    </a:lnTo>
                    <a:lnTo>
                      <a:pt x="456" y="1828"/>
                    </a:lnTo>
                    <a:lnTo>
                      <a:pt x="456" y="1828"/>
                    </a:lnTo>
                    <a:lnTo>
                      <a:pt x="464" y="1816"/>
                    </a:lnTo>
                    <a:lnTo>
                      <a:pt x="464" y="1816"/>
                    </a:lnTo>
                    <a:lnTo>
                      <a:pt x="468" y="1812"/>
                    </a:lnTo>
                    <a:lnTo>
                      <a:pt x="468" y="1812"/>
                    </a:lnTo>
                    <a:lnTo>
                      <a:pt x="478" y="1798"/>
                    </a:lnTo>
                    <a:lnTo>
                      <a:pt x="478" y="1798"/>
                    </a:lnTo>
                    <a:lnTo>
                      <a:pt x="480" y="1796"/>
                    </a:lnTo>
                    <a:lnTo>
                      <a:pt x="480" y="1796"/>
                    </a:lnTo>
                    <a:lnTo>
                      <a:pt x="492" y="1780"/>
                    </a:lnTo>
                    <a:lnTo>
                      <a:pt x="492" y="1780"/>
                    </a:lnTo>
                    <a:lnTo>
                      <a:pt x="496" y="1776"/>
                    </a:lnTo>
                    <a:lnTo>
                      <a:pt x="496" y="1776"/>
                    </a:lnTo>
                    <a:lnTo>
                      <a:pt x="508" y="1762"/>
                    </a:lnTo>
                    <a:lnTo>
                      <a:pt x="508" y="1762"/>
                    </a:lnTo>
                    <a:lnTo>
                      <a:pt x="510" y="1760"/>
                    </a:lnTo>
                    <a:lnTo>
                      <a:pt x="510" y="1760"/>
                    </a:lnTo>
                    <a:lnTo>
                      <a:pt x="524" y="1744"/>
                    </a:lnTo>
                    <a:lnTo>
                      <a:pt x="524" y="1744"/>
                    </a:lnTo>
                    <a:lnTo>
                      <a:pt x="528" y="1738"/>
                    </a:lnTo>
                    <a:lnTo>
                      <a:pt x="528" y="1738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19"/>
                    </a:lnTo>
                    <a:lnTo>
                      <a:pt x="542" y="1719"/>
                    </a:lnTo>
                    <a:lnTo>
                      <a:pt x="558" y="1705"/>
                    </a:lnTo>
                    <a:lnTo>
                      <a:pt x="558" y="1705"/>
                    </a:lnTo>
                    <a:lnTo>
                      <a:pt x="560" y="1701"/>
                    </a:lnTo>
                    <a:lnTo>
                      <a:pt x="560" y="1701"/>
                    </a:lnTo>
                    <a:lnTo>
                      <a:pt x="576" y="1683"/>
                    </a:lnTo>
                    <a:lnTo>
                      <a:pt x="576" y="1683"/>
                    </a:lnTo>
                    <a:lnTo>
                      <a:pt x="580" y="1679"/>
                    </a:lnTo>
                    <a:lnTo>
                      <a:pt x="580" y="1679"/>
                    </a:lnTo>
                    <a:lnTo>
                      <a:pt x="596" y="1663"/>
                    </a:lnTo>
                    <a:lnTo>
                      <a:pt x="596" y="1663"/>
                    </a:lnTo>
                    <a:lnTo>
                      <a:pt x="598" y="1661"/>
                    </a:lnTo>
                    <a:lnTo>
                      <a:pt x="598" y="1661"/>
                    </a:lnTo>
                    <a:lnTo>
                      <a:pt x="612" y="1645"/>
                    </a:lnTo>
                    <a:lnTo>
                      <a:pt x="612" y="1645"/>
                    </a:lnTo>
                    <a:lnTo>
                      <a:pt x="616" y="1641"/>
                    </a:lnTo>
                    <a:lnTo>
                      <a:pt x="616" y="1641"/>
                    </a:lnTo>
                    <a:lnTo>
                      <a:pt x="632" y="1625"/>
                    </a:lnTo>
                    <a:lnTo>
                      <a:pt x="632" y="1625"/>
                    </a:lnTo>
                    <a:lnTo>
                      <a:pt x="638" y="1619"/>
                    </a:lnTo>
                    <a:lnTo>
                      <a:pt x="638" y="1619"/>
                    </a:lnTo>
                    <a:lnTo>
                      <a:pt x="652" y="1605"/>
                    </a:lnTo>
                    <a:lnTo>
                      <a:pt x="652" y="1605"/>
                    </a:lnTo>
                    <a:lnTo>
                      <a:pt x="658" y="1599"/>
                    </a:lnTo>
                    <a:lnTo>
                      <a:pt x="658" y="1599"/>
                    </a:lnTo>
                    <a:lnTo>
                      <a:pt x="674" y="1583"/>
                    </a:lnTo>
                    <a:lnTo>
                      <a:pt x="674" y="1583"/>
                    </a:lnTo>
                    <a:lnTo>
                      <a:pt x="680" y="1579"/>
                    </a:lnTo>
                    <a:lnTo>
                      <a:pt x="680" y="1579"/>
                    </a:lnTo>
                    <a:lnTo>
                      <a:pt x="698" y="1563"/>
                    </a:lnTo>
                    <a:lnTo>
                      <a:pt x="698" y="1563"/>
                    </a:lnTo>
                    <a:lnTo>
                      <a:pt x="698" y="1561"/>
                    </a:lnTo>
                    <a:lnTo>
                      <a:pt x="698" y="1561"/>
                    </a:lnTo>
                    <a:lnTo>
                      <a:pt x="700" y="1559"/>
                    </a:lnTo>
                    <a:lnTo>
                      <a:pt x="700" y="1559"/>
                    </a:lnTo>
                    <a:lnTo>
                      <a:pt x="718" y="1543"/>
                    </a:lnTo>
                    <a:lnTo>
                      <a:pt x="718" y="1543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42" y="1521"/>
                    </a:lnTo>
                    <a:lnTo>
                      <a:pt x="742" y="1521"/>
                    </a:lnTo>
                    <a:lnTo>
                      <a:pt x="744" y="1519"/>
                    </a:lnTo>
                    <a:lnTo>
                      <a:pt x="744" y="1519"/>
                    </a:lnTo>
                    <a:lnTo>
                      <a:pt x="764" y="1501"/>
                    </a:lnTo>
                    <a:lnTo>
                      <a:pt x="764" y="1501"/>
                    </a:lnTo>
                    <a:lnTo>
                      <a:pt x="768" y="1497"/>
                    </a:lnTo>
                    <a:lnTo>
                      <a:pt x="768" y="1497"/>
                    </a:lnTo>
                    <a:lnTo>
                      <a:pt x="790" y="1479"/>
                    </a:lnTo>
                    <a:lnTo>
                      <a:pt x="790" y="1479"/>
                    </a:lnTo>
                    <a:lnTo>
                      <a:pt x="792" y="1477"/>
                    </a:lnTo>
                    <a:lnTo>
                      <a:pt x="792" y="1477"/>
                    </a:lnTo>
                    <a:lnTo>
                      <a:pt x="814" y="1457"/>
                    </a:lnTo>
                    <a:lnTo>
                      <a:pt x="814" y="1457"/>
                    </a:lnTo>
                    <a:lnTo>
                      <a:pt x="816" y="1457"/>
                    </a:lnTo>
                    <a:lnTo>
                      <a:pt x="816" y="1457"/>
                    </a:lnTo>
                    <a:lnTo>
                      <a:pt x="840" y="1435"/>
                    </a:lnTo>
                    <a:lnTo>
                      <a:pt x="840" y="1435"/>
                    </a:lnTo>
                    <a:lnTo>
                      <a:pt x="894" y="1393"/>
                    </a:lnTo>
                    <a:lnTo>
                      <a:pt x="894" y="1393"/>
                    </a:lnTo>
                    <a:lnTo>
                      <a:pt x="894" y="1391"/>
                    </a:lnTo>
                    <a:lnTo>
                      <a:pt x="894" y="1391"/>
                    </a:lnTo>
                    <a:lnTo>
                      <a:pt x="948" y="1349"/>
                    </a:lnTo>
                    <a:lnTo>
                      <a:pt x="948" y="1349"/>
                    </a:lnTo>
                    <a:lnTo>
                      <a:pt x="952" y="1349"/>
                    </a:lnTo>
                    <a:lnTo>
                      <a:pt x="952" y="1349"/>
                    </a:lnTo>
                    <a:lnTo>
                      <a:pt x="1006" y="1307"/>
                    </a:lnTo>
                    <a:lnTo>
                      <a:pt x="1006" y="1307"/>
                    </a:lnTo>
                    <a:lnTo>
                      <a:pt x="1008" y="1305"/>
                    </a:lnTo>
                    <a:lnTo>
                      <a:pt x="1008" y="1305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8" y="1261"/>
                    </a:lnTo>
                    <a:lnTo>
                      <a:pt x="1068" y="1261"/>
                    </a:lnTo>
                    <a:lnTo>
                      <a:pt x="1128" y="1221"/>
                    </a:lnTo>
                    <a:lnTo>
                      <a:pt x="1128" y="1221"/>
                    </a:lnTo>
                    <a:lnTo>
                      <a:pt x="1128" y="1219"/>
                    </a:lnTo>
                    <a:lnTo>
                      <a:pt x="1128" y="1219"/>
                    </a:lnTo>
                    <a:lnTo>
                      <a:pt x="1130" y="1219"/>
                    </a:lnTo>
                    <a:lnTo>
                      <a:pt x="1130" y="1219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256" y="1135"/>
                    </a:lnTo>
                    <a:lnTo>
                      <a:pt x="1256" y="1135"/>
                    </a:lnTo>
                    <a:lnTo>
                      <a:pt x="1258" y="1135"/>
                    </a:lnTo>
                    <a:lnTo>
                      <a:pt x="1258" y="1135"/>
                    </a:lnTo>
                    <a:lnTo>
                      <a:pt x="1324" y="1093"/>
                    </a:lnTo>
                    <a:lnTo>
                      <a:pt x="1324" y="1093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42" y="965"/>
                    </a:lnTo>
                    <a:lnTo>
                      <a:pt x="1542" y="965"/>
                    </a:lnTo>
                    <a:lnTo>
                      <a:pt x="1610" y="929"/>
                    </a:lnTo>
                    <a:lnTo>
                      <a:pt x="1610" y="929"/>
                    </a:lnTo>
                    <a:lnTo>
                      <a:pt x="1614" y="927"/>
                    </a:lnTo>
                    <a:lnTo>
                      <a:pt x="1614" y="927"/>
                    </a:lnTo>
                    <a:lnTo>
                      <a:pt x="1680" y="893"/>
                    </a:lnTo>
                    <a:lnTo>
                      <a:pt x="1680" y="893"/>
                    </a:lnTo>
                    <a:lnTo>
                      <a:pt x="1684" y="891"/>
                    </a:lnTo>
                    <a:lnTo>
                      <a:pt x="1684" y="891"/>
                    </a:lnTo>
                    <a:lnTo>
                      <a:pt x="1750" y="859"/>
                    </a:lnTo>
                    <a:lnTo>
                      <a:pt x="1750" y="859"/>
                    </a:lnTo>
                    <a:lnTo>
                      <a:pt x="1752" y="859"/>
                    </a:lnTo>
                    <a:lnTo>
                      <a:pt x="1752" y="859"/>
                    </a:lnTo>
                    <a:lnTo>
                      <a:pt x="1754" y="857"/>
                    </a:lnTo>
                    <a:lnTo>
                      <a:pt x="1754" y="857"/>
                    </a:lnTo>
                    <a:lnTo>
                      <a:pt x="1820" y="827"/>
                    </a:lnTo>
                    <a:lnTo>
                      <a:pt x="1820" y="827"/>
                    </a:lnTo>
                    <a:lnTo>
                      <a:pt x="1822" y="825"/>
                    </a:lnTo>
                    <a:lnTo>
                      <a:pt x="1822" y="82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922" y="781"/>
                    </a:lnTo>
                    <a:lnTo>
                      <a:pt x="1922" y="781"/>
                    </a:lnTo>
                    <a:lnTo>
                      <a:pt x="1924" y="781"/>
                    </a:lnTo>
                    <a:lnTo>
                      <a:pt x="1924" y="781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86" y="755"/>
                    </a:lnTo>
                    <a:lnTo>
                      <a:pt x="1986" y="755"/>
                    </a:lnTo>
                    <a:lnTo>
                      <a:pt x="1990" y="753"/>
                    </a:lnTo>
                    <a:lnTo>
                      <a:pt x="1990" y="753"/>
                    </a:lnTo>
                    <a:lnTo>
                      <a:pt x="2018" y="741"/>
                    </a:lnTo>
                    <a:lnTo>
                      <a:pt x="2018" y="741"/>
                    </a:lnTo>
                    <a:lnTo>
                      <a:pt x="2022" y="741"/>
                    </a:lnTo>
                    <a:lnTo>
                      <a:pt x="2022" y="741"/>
                    </a:lnTo>
                    <a:lnTo>
                      <a:pt x="2050" y="729"/>
                    </a:lnTo>
                    <a:lnTo>
                      <a:pt x="2050" y="729"/>
                    </a:lnTo>
                    <a:lnTo>
                      <a:pt x="2054" y="729"/>
                    </a:lnTo>
                    <a:lnTo>
                      <a:pt x="2054" y="729"/>
                    </a:lnTo>
                    <a:lnTo>
                      <a:pt x="2080" y="719"/>
                    </a:lnTo>
                    <a:lnTo>
                      <a:pt x="2080" y="719"/>
                    </a:lnTo>
                    <a:lnTo>
                      <a:pt x="2082" y="717"/>
                    </a:lnTo>
                    <a:lnTo>
                      <a:pt x="2082" y="717"/>
                    </a:lnTo>
                    <a:lnTo>
                      <a:pt x="2086" y="717"/>
                    </a:lnTo>
                    <a:lnTo>
                      <a:pt x="2086" y="717"/>
                    </a:lnTo>
                    <a:lnTo>
                      <a:pt x="2112" y="707"/>
                    </a:lnTo>
                    <a:lnTo>
                      <a:pt x="2112" y="707"/>
                    </a:lnTo>
                    <a:lnTo>
                      <a:pt x="2116" y="705"/>
                    </a:lnTo>
                    <a:lnTo>
                      <a:pt x="2116" y="705"/>
                    </a:lnTo>
                    <a:lnTo>
                      <a:pt x="2142" y="697"/>
                    </a:lnTo>
                    <a:lnTo>
                      <a:pt x="2142" y="697"/>
                    </a:lnTo>
                    <a:lnTo>
                      <a:pt x="2146" y="695"/>
                    </a:lnTo>
                    <a:lnTo>
                      <a:pt x="2146" y="695"/>
                    </a:lnTo>
                    <a:lnTo>
                      <a:pt x="2172" y="687"/>
                    </a:lnTo>
                    <a:lnTo>
                      <a:pt x="2172" y="687"/>
                    </a:lnTo>
                    <a:lnTo>
                      <a:pt x="2176" y="685"/>
                    </a:lnTo>
                    <a:lnTo>
                      <a:pt x="2176" y="685"/>
                    </a:lnTo>
                    <a:lnTo>
                      <a:pt x="2178" y="685"/>
                    </a:lnTo>
                    <a:lnTo>
                      <a:pt x="2178" y="685"/>
                    </a:lnTo>
                    <a:lnTo>
                      <a:pt x="2202" y="677"/>
                    </a:lnTo>
                    <a:lnTo>
                      <a:pt x="2202" y="677"/>
                    </a:lnTo>
                    <a:lnTo>
                      <a:pt x="2208" y="675"/>
                    </a:lnTo>
                    <a:lnTo>
                      <a:pt x="2208" y="675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6" y="667"/>
                    </a:lnTo>
                    <a:lnTo>
                      <a:pt x="2236" y="667"/>
                    </a:lnTo>
                    <a:lnTo>
                      <a:pt x="2260" y="659"/>
                    </a:lnTo>
                    <a:lnTo>
                      <a:pt x="2260" y="659"/>
                    </a:lnTo>
                    <a:lnTo>
                      <a:pt x="2262" y="659"/>
                    </a:lnTo>
                    <a:lnTo>
                      <a:pt x="2262" y="659"/>
                    </a:lnTo>
                    <a:lnTo>
                      <a:pt x="2264" y="659"/>
                    </a:lnTo>
                    <a:lnTo>
                      <a:pt x="2264" y="659"/>
                    </a:lnTo>
                    <a:lnTo>
                      <a:pt x="2290" y="651"/>
                    </a:lnTo>
                    <a:lnTo>
                      <a:pt x="2290" y="651"/>
                    </a:lnTo>
                    <a:lnTo>
                      <a:pt x="2292" y="651"/>
                    </a:lnTo>
                    <a:lnTo>
                      <a:pt x="2292" y="651"/>
                    </a:lnTo>
                    <a:lnTo>
                      <a:pt x="2316" y="645"/>
                    </a:lnTo>
                    <a:lnTo>
                      <a:pt x="2316" y="645"/>
                    </a:lnTo>
                    <a:lnTo>
                      <a:pt x="2320" y="643"/>
                    </a:lnTo>
                    <a:lnTo>
                      <a:pt x="2320" y="643"/>
                    </a:lnTo>
                    <a:lnTo>
                      <a:pt x="2344" y="637"/>
                    </a:lnTo>
                    <a:lnTo>
                      <a:pt x="2344" y="637"/>
                    </a:lnTo>
                    <a:lnTo>
                      <a:pt x="2348" y="637"/>
                    </a:lnTo>
                    <a:lnTo>
                      <a:pt x="2348" y="637"/>
                    </a:lnTo>
                    <a:lnTo>
                      <a:pt x="2372" y="631"/>
                    </a:lnTo>
                    <a:lnTo>
                      <a:pt x="2372" y="631"/>
                    </a:lnTo>
                    <a:lnTo>
                      <a:pt x="2374" y="631"/>
                    </a:lnTo>
                    <a:lnTo>
                      <a:pt x="2374" y="631"/>
                    </a:lnTo>
                    <a:lnTo>
                      <a:pt x="2396" y="625"/>
                    </a:lnTo>
                    <a:lnTo>
                      <a:pt x="2396" y="625"/>
                    </a:lnTo>
                    <a:lnTo>
                      <a:pt x="2398" y="625"/>
                    </a:lnTo>
                    <a:lnTo>
                      <a:pt x="2398" y="625"/>
                    </a:lnTo>
                    <a:lnTo>
                      <a:pt x="2420" y="621"/>
                    </a:lnTo>
                    <a:lnTo>
                      <a:pt x="2420" y="621"/>
                    </a:lnTo>
                    <a:lnTo>
                      <a:pt x="2424" y="619"/>
                    </a:lnTo>
                    <a:lnTo>
                      <a:pt x="2424" y="619"/>
                    </a:lnTo>
                    <a:lnTo>
                      <a:pt x="2444" y="615"/>
                    </a:lnTo>
                    <a:lnTo>
                      <a:pt x="2444" y="615"/>
                    </a:lnTo>
                    <a:lnTo>
                      <a:pt x="2448" y="615"/>
                    </a:lnTo>
                    <a:lnTo>
                      <a:pt x="2448" y="615"/>
                    </a:lnTo>
                    <a:lnTo>
                      <a:pt x="2468" y="611"/>
                    </a:lnTo>
                    <a:lnTo>
                      <a:pt x="2468" y="611"/>
                    </a:lnTo>
                    <a:lnTo>
                      <a:pt x="2474" y="611"/>
                    </a:lnTo>
                    <a:lnTo>
                      <a:pt x="2474" y="611"/>
                    </a:lnTo>
                    <a:lnTo>
                      <a:pt x="2492" y="607"/>
                    </a:lnTo>
                    <a:lnTo>
                      <a:pt x="2492" y="607"/>
                    </a:lnTo>
                    <a:lnTo>
                      <a:pt x="2498" y="607"/>
                    </a:lnTo>
                    <a:lnTo>
                      <a:pt x="2498" y="607"/>
                    </a:lnTo>
                    <a:lnTo>
                      <a:pt x="2512" y="605"/>
                    </a:lnTo>
                    <a:lnTo>
                      <a:pt x="2512" y="605"/>
                    </a:lnTo>
                    <a:lnTo>
                      <a:pt x="2518" y="605"/>
                    </a:lnTo>
                    <a:lnTo>
                      <a:pt x="2518" y="605"/>
                    </a:lnTo>
                    <a:lnTo>
                      <a:pt x="2536" y="601"/>
                    </a:lnTo>
                    <a:lnTo>
                      <a:pt x="2536" y="601"/>
                    </a:lnTo>
                    <a:lnTo>
                      <a:pt x="2542" y="601"/>
                    </a:lnTo>
                    <a:lnTo>
                      <a:pt x="2542" y="601"/>
                    </a:lnTo>
                    <a:lnTo>
                      <a:pt x="2558" y="599"/>
                    </a:lnTo>
                    <a:lnTo>
                      <a:pt x="2558" y="599"/>
                    </a:lnTo>
                    <a:lnTo>
                      <a:pt x="2560" y="599"/>
                    </a:lnTo>
                    <a:lnTo>
                      <a:pt x="2560" y="599"/>
                    </a:lnTo>
                    <a:lnTo>
                      <a:pt x="2578" y="599"/>
                    </a:lnTo>
                    <a:lnTo>
                      <a:pt x="2578" y="599"/>
                    </a:lnTo>
                    <a:lnTo>
                      <a:pt x="2584" y="597"/>
                    </a:lnTo>
                    <a:lnTo>
                      <a:pt x="2584" y="597"/>
                    </a:lnTo>
                    <a:lnTo>
                      <a:pt x="2600" y="597"/>
                    </a:lnTo>
                    <a:lnTo>
                      <a:pt x="2600" y="597"/>
                    </a:lnTo>
                    <a:lnTo>
                      <a:pt x="2604" y="597"/>
                    </a:lnTo>
                    <a:lnTo>
                      <a:pt x="2604" y="597"/>
                    </a:lnTo>
                    <a:lnTo>
                      <a:pt x="2618" y="597"/>
                    </a:lnTo>
                    <a:lnTo>
                      <a:pt x="2618" y="597"/>
                    </a:lnTo>
                    <a:lnTo>
                      <a:pt x="2622" y="597"/>
                    </a:lnTo>
                    <a:lnTo>
                      <a:pt x="2622" y="597"/>
                    </a:lnTo>
                    <a:lnTo>
                      <a:pt x="2638" y="597"/>
                    </a:lnTo>
                    <a:lnTo>
                      <a:pt x="2638" y="597"/>
                    </a:lnTo>
                    <a:lnTo>
                      <a:pt x="2642" y="597"/>
                    </a:lnTo>
                    <a:lnTo>
                      <a:pt x="2642" y="597"/>
                    </a:lnTo>
                    <a:lnTo>
                      <a:pt x="2658" y="597"/>
                    </a:lnTo>
                    <a:lnTo>
                      <a:pt x="2658" y="597"/>
                    </a:lnTo>
                    <a:lnTo>
                      <a:pt x="2660" y="597"/>
                    </a:lnTo>
                    <a:lnTo>
                      <a:pt x="2660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92" y="599"/>
                    </a:lnTo>
                    <a:lnTo>
                      <a:pt x="2692" y="599"/>
                    </a:lnTo>
                    <a:lnTo>
                      <a:pt x="2694" y="599"/>
                    </a:lnTo>
                    <a:lnTo>
                      <a:pt x="2694" y="599"/>
                    </a:lnTo>
                    <a:lnTo>
                      <a:pt x="2710" y="601"/>
                    </a:lnTo>
                    <a:lnTo>
                      <a:pt x="2710" y="601"/>
                    </a:lnTo>
                    <a:lnTo>
                      <a:pt x="2712" y="601"/>
                    </a:lnTo>
                    <a:lnTo>
                      <a:pt x="2712" y="601"/>
                    </a:lnTo>
                    <a:lnTo>
                      <a:pt x="2724" y="603"/>
                    </a:lnTo>
                    <a:lnTo>
                      <a:pt x="2724" y="603"/>
                    </a:lnTo>
                    <a:lnTo>
                      <a:pt x="2728" y="603"/>
                    </a:lnTo>
                    <a:lnTo>
                      <a:pt x="2728" y="603"/>
                    </a:lnTo>
                    <a:lnTo>
                      <a:pt x="2740" y="605"/>
                    </a:lnTo>
                    <a:lnTo>
                      <a:pt x="2740" y="605"/>
                    </a:lnTo>
                    <a:lnTo>
                      <a:pt x="2742" y="605"/>
                    </a:lnTo>
                    <a:lnTo>
                      <a:pt x="2742" y="605"/>
                    </a:lnTo>
                    <a:lnTo>
                      <a:pt x="2754" y="609"/>
                    </a:lnTo>
                    <a:lnTo>
                      <a:pt x="2754" y="609"/>
                    </a:lnTo>
                    <a:lnTo>
                      <a:pt x="2756" y="609"/>
                    </a:lnTo>
                    <a:lnTo>
                      <a:pt x="2756" y="609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70" y="613"/>
                    </a:lnTo>
                    <a:lnTo>
                      <a:pt x="2770" y="613"/>
                    </a:lnTo>
                    <a:lnTo>
                      <a:pt x="2780" y="615"/>
                    </a:lnTo>
                    <a:lnTo>
                      <a:pt x="2780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92" y="619"/>
                    </a:lnTo>
                    <a:lnTo>
                      <a:pt x="2792" y="619"/>
                    </a:lnTo>
                    <a:lnTo>
                      <a:pt x="2794" y="621"/>
                    </a:lnTo>
                    <a:lnTo>
                      <a:pt x="2794" y="621"/>
                    </a:lnTo>
                    <a:lnTo>
                      <a:pt x="2804" y="625"/>
                    </a:lnTo>
                    <a:lnTo>
                      <a:pt x="2804" y="625"/>
                    </a:lnTo>
                    <a:lnTo>
                      <a:pt x="2806" y="625"/>
                    </a:lnTo>
                    <a:lnTo>
                      <a:pt x="2806" y="625"/>
                    </a:lnTo>
                    <a:lnTo>
                      <a:pt x="2816" y="629"/>
                    </a:lnTo>
                    <a:lnTo>
                      <a:pt x="2816" y="629"/>
                    </a:lnTo>
                    <a:lnTo>
                      <a:pt x="2816" y="631"/>
                    </a:lnTo>
                    <a:lnTo>
                      <a:pt x="2816" y="631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8" y="635"/>
                    </a:lnTo>
                    <a:lnTo>
                      <a:pt x="2828" y="635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46" y="647"/>
                    </a:lnTo>
                    <a:lnTo>
                      <a:pt x="2846" y="647"/>
                    </a:lnTo>
                    <a:lnTo>
                      <a:pt x="2846" y="649"/>
                    </a:lnTo>
                    <a:lnTo>
                      <a:pt x="2846" y="649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</p:grp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20816838-B0DE-4351-B5C8-885D35F9CAA0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9BA4C5E-9346-449D-87A7-BDEC4A2014DF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875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63CA9DCF-4A15-4EE7-A82A-9482BB5921FE}"/>
              </a:ext>
            </a:extLst>
          </p:cNvPr>
          <p:cNvSpPr/>
          <p:nvPr userDrawn="1"/>
        </p:nvSpPr>
        <p:spPr>
          <a:xfrm>
            <a:off x="4283969" y="4906935"/>
            <a:ext cx="576062" cy="576062"/>
          </a:xfrm>
          <a:prstGeom prst="ellipse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3528" y="205979"/>
            <a:ext cx="849694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1200150"/>
            <a:ext cx="8496944" cy="3531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2217" y="4839665"/>
            <a:ext cx="5395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43498" y="4861198"/>
            <a:ext cx="22813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2021 Ex Libris | Confidential &amp; Proprietary</a:t>
            </a:r>
            <a:endParaRPr lang="en-US" sz="900" dirty="0">
              <a:solidFill>
                <a:srgbClr val="787878"/>
              </a:solidFill>
              <a:latin typeface="+mn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4EAC6E9-8ACD-4B43-A468-1C69E0B7F7D6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759" y="4776467"/>
            <a:ext cx="668713" cy="27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381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60" r:id="rId2"/>
    <p:sldLayoutId id="2147483761" r:id="rId3"/>
    <p:sldLayoutId id="2147483815" r:id="rId4"/>
    <p:sldLayoutId id="2147483816" r:id="rId5"/>
    <p:sldLayoutId id="2147483817" r:id="rId6"/>
    <p:sldLayoutId id="2147483805" r:id="rId7"/>
    <p:sldLayoutId id="2147483768" r:id="rId8"/>
    <p:sldLayoutId id="2147483756" r:id="rId9"/>
    <p:sldLayoutId id="2147483796" r:id="rId10"/>
    <p:sldLayoutId id="2147483758" r:id="rId11"/>
    <p:sldLayoutId id="2147483791" r:id="rId12"/>
    <p:sldLayoutId id="2147483763" r:id="rId13"/>
    <p:sldLayoutId id="2147483803" r:id="rId14"/>
    <p:sldLayoutId id="2147483807" r:id="rId15"/>
    <p:sldLayoutId id="2147483804" r:id="rId16"/>
    <p:sldLayoutId id="2147483810" r:id="rId17"/>
    <p:sldLayoutId id="2147483818" r:id="rId18"/>
    <p:sldLayoutId id="2147483793" r:id="rId19"/>
    <p:sldLayoutId id="2147483802" r:id="rId20"/>
    <p:sldLayoutId id="2147483813" r:id="rId21"/>
    <p:sldLayoutId id="2147483814" r:id="rId22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knowledge.exlibrisgroup.com/@api/deki/files/80335/Analytics_-_How_to_create_a_new_Analytics_Dashboard.pptx" TargetMode="Externa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18B8EA02-15B7-480C-BC95-63B8284CA24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How to create a Dashboard Prompt</a:t>
            </a:r>
          </a:p>
        </p:txBody>
      </p:sp>
      <p:sp>
        <p:nvSpPr>
          <p:cNvPr id="19" name="Subtitle 18">
            <a:extLst>
              <a:ext uri="{FF2B5EF4-FFF2-40B4-BE49-F238E27FC236}">
                <a16:creationId xmlns:a16="http://schemas.microsoft.com/office/drawing/2014/main" id="{E8990717-767D-48BF-8C01-3D8D9819D1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5709" y="4083918"/>
            <a:ext cx="5404444" cy="47838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Yoel Kortick</a:t>
            </a:r>
          </a:p>
          <a:p>
            <a:r>
              <a:rPr lang="en-US" dirty="0"/>
              <a:t>Senior Librarian</a:t>
            </a:r>
          </a:p>
        </p:txBody>
      </p:sp>
    </p:spTree>
    <p:extLst>
      <p:ext uri="{BB962C8B-B14F-4D97-AF65-F5344CB8AC3E}">
        <p14:creationId xmlns:p14="http://schemas.microsoft.com/office/powerpoint/2010/main" val="35959927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963D3AB-DFEB-496D-9D3E-8C37CA5EAE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6112" y="1743075"/>
            <a:ext cx="2771775" cy="16573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the dashboard prompt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 a column prompt</a:t>
            </a: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10B1EE1-5D28-4A7C-8749-21B6D93C2610}"/>
              </a:ext>
            </a:extLst>
          </p:cNvPr>
          <p:cNvSpPr/>
          <p:nvPr/>
        </p:nvSpPr>
        <p:spPr>
          <a:xfrm>
            <a:off x="4103946" y="2344006"/>
            <a:ext cx="1044117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FB2EC53-FE09-46E0-87D3-E4C8E8E5BD1E}"/>
              </a:ext>
            </a:extLst>
          </p:cNvPr>
          <p:cNvSpPr/>
          <p:nvPr/>
        </p:nvSpPr>
        <p:spPr>
          <a:xfrm>
            <a:off x="3819287" y="1747487"/>
            <a:ext cx="392674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9531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C7998EA-360A-43CB-83A9-9812623826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2893" y="1635646"/>
            <a:ext cx="2714678" cy="297476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the dashboard prompt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will choose “Borrower Details &gt; User Group” because that is what we want the prompt to filter by</a:t>
            </a: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10B1EE1-5D28-4A7C-8749-21B6D93C2610}"/>
              </a:ext>
            </a:extLst>
          </p:cNvPr>
          <p:cNvSpPr/>
          <p:nvPr/>
        </p:nvSpPr>
        <p:spPr>
          <a:xfrm>
            <a:off x="3753808" y="3961670"/>
            <a:ext cx="936104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7002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the dashboard prompt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appears</a:t>
            </a:r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1960D7E-D99A-4129-A783-12E134BABC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8425" y="1358999"/>
            <a:ext cx="3867150" cy="322897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7381405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AFB2854-7040-4355-B751-095AC9A3B6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5087" y="1538243"/>
            <a:ext cx="3933825" cy="32766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the dashboard prompt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will choose “Operator is equal to / is in” and “User Input Choice List”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0ED03B2-EA84-48B3-8A0E-6B80C5696423}"/>
              </a:ext>
            </a:extLst>
          </p:cNvPr>
          <p:cNvSpPr/>
          <p:nvPr/>
        </p:nvSpPr>
        <p:spPr>
          <a:xfrm>
            <a:off x="3059832" y="3291830"/>
            <a:ext cx="2376264" cy="11521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E279740-E9A7-411D-BBB6-99A140135EA7}"/>
              </a:ext>
            </a:extLst>
          </p:cNvPr>
          <p:cNvSpPr txBox="1"/>
          <p:nvPr/>
        </p:nvSpPr>
        <p:spPr>
          <a:xfrm>
            <a:off x="179512" y="4011910"/>
            <a:ext cx="2016224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We will click here for more options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F70F7BF-341B-4B08-8A03-AA7D128100B5}"/>
              </a:ext>
            </a:extLst>
          </p:cNvPr>
          <p:cNvCxnSpPr>
            <a:cxnSpLocks/>
          </p:cNvCxnSpPr>
          <p:nvPr/>
        </p:nvCxnSpPr>
        <p:spPr>
          <a:xfrm>
            <a:off x="2195736" y="4011910"/>
            <a:ext cx="576064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22731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D3E4AB8-940D-4C2B-A288-302D7EF6DC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4830" y="766762"/>
            <a:ext cx="4152900" cy="36099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the dashboard prompt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0"/>
            <a:ext cx="4176464" cy="3979385"/>
          </a:xfrm>
        </p:spPr>
        <p:txBody>
          <a:bodyPr/>
          <a:lstStyle/>
          <a:p>
            <a:r>
              <a:rPr lang="en-US" dirty="0"/>
              <a:t>After clicking “Options” we have chosen as follows:</a:t>
            </a:r>
          </a:p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DF29AE1-EEC1-4DF6-A241-8BBA766A8E71}"/>
              </a:ext>
            </a:extLst>
          </p:cNvPr>
          <p:cNvSpPr txBox="1"/>
          <p:nvPr/>
        </p:nvSpPr>
        <p:spPr>
          <a:xfrm>
            <a:off x="1132560" y="1707654"/>
            <a:ext cx="2016224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User can select multiple values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5A04CF7-822B-44EA-8226-7E78EC9C4B66}"/>
              </a:ext>
            </a:extLst>
          </p:cNvPr>
          <p:cNvCxnSpPr>
            <a:cxnSpLocks/>
            <a:stCxn id="11" idx="3"/>
          </p:cNvCxnSpPr>
          <p:nvPr/>
        </p:nvCxnSpPr>
        <p:spPr>
          <a:xfrm flipV="1">
            <a:off x="3148784" y="1923678"/>
            <a:ext cx="2647352" cy="10714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70E7F6AC-B5B3-45E7-AF56-42095661F30B}"/>
              </a:ext>
            </a:extLst>
          </p:cNvPr>
          <p:cNvSpPr txBox="1"/>
          <p:nvPr/>
        </p:nvSpPr>
        <p:spPr>
          <a:xfrm>
            <a:off x="1115616" y="2501483"/>
            <a:ext cx="2016224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User can manually type in the values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22509FE-1E79-478A-A7F7-8DDC9D5AD71B}"/>
              </a:ext>
            </a:extLst>
          </p:cNvPr>
          <p:cNvCxnSpPr>
            <a:cxnSpLocks/>
            <a:stCxn id="13" idx="3"/>
          </p:cNvCxnSpPr>
          <p:nvPr/>
        </p:nvCxnSpPr>
        <p:spPr>
          <a:xfrm flipV="1">
            <a:off x="3131840" y="2151103"/>
            <a:ext cx="2664296" cy="67354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8A630FA5-27AF-449A-818F-DD692401A2EE}"/>
              </a:ext>
            </a:extLst>
          </p:cNvPr>
          <p:cNvSpPr txBox="1"/>
          <p:nvPr/>
        </p:nvSpPr>
        <p:spPr>
          <a:xfrm>
            <a:off x="1132560" y="3291830"/>
            <a:ext cx="2016224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Using the prompt is not required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294F9D6-F649-4A1C-93B9-6E99EC268EED}"/>
              </a:ext>
            </a:extLst>
          </p:cNvPr>
          <p:cNvCxnSpPr>
            <a:cxnSpLocks/>
            <a:stCxn id="18" idx="3"/>
          </p:cNvCxnSpPr>
          <p:nvPr/>
        </p:nvCxnSpPr>
        <p:spPr>
          <a:xfrm flipV="1">
            <a:off x="3148784" y="2353985"/>
            <a:ext cx="2647352" cy="126101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3C548707-825A-4D0C-A18C-BF9AA4AA9578}"/>
              </a:ext>
            </a:extLst>
          </p:cNvPr>
          <p:cNvSpPr txBox="1"/>
          <p:nvPr/>
        </p:nvSpPr>
        <p:spPr>
          <a:xfrm>
            <a:off x="1115616" y="4085659"/>
            <a:ext cx="2016224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These will be the default values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04A4D2B-460C-423E-B615-CDC559ACC334}"/>
              </a:ext>
            </a:extLst>
          </p:cNvPr>
          <p:cNvCxnSpPr>
            <a:cxnSpLocks/>
            <a:stCxn id="20" idx="3"/>
          </p:cNvCxnSpPr>
          <p:nvPr/>
        </p:nvCxnSpPr>
        <p:spPr>
          <a:xfrm flipV="1">
            <a:off x="3131840" y="3881456"/>
            <a:ext cx="2520280" cy="52736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92311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2CA767B-573C-4984-8A5B-F5FEF5DA8B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45477"/>
            <a:ext cx="9144000" cy="225254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the dashboard prompt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609B38BA-8483-470A-AB44-7EC2E8D4EB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0"/>
            <a:ext cx="8424936" cy="3979385"/>
          </a:xfrm>
        </p:spPr>
        <p:txBody>
          <a:bodyPr/>
          <a:lstStyle/>
          <a:p>
            <a:r>
              <a:rPr lang="en-US" dirty="0"/>
              <a:t>We can see how the prompt will appear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F7F83DD-445F-4141-9532-AA33A15D5B1F}"/>
              </a:ext>
            </a:extLst>
          </p:cNvPr>
          <p:cNvSpPr/>
          <p:nvPr/>
        </p:nvSpPr>
        <p:spPr>
          <a:xfrm>
            <a:off x="30144" y="2727486"/>
            <a:ext cx="1691680" cy="10081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5399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9EB4F1C-657C-4838-84D2-BCF3A033CA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728" y="1316779"/>
            <a:ext cx="5642080" cy="327604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E51E320-8045-4E0E-8C8D-C212A29317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347614"/>
            <a:ext cx="1600200" cy="8001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the dashboard prompt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525844"/>
          </a:xfrm>
        </p:spPr>
        <p:txBody>
          <a:bodyPr/>
          <a:lstStyle/>
          <a:p>
            <a:r>
              <a:rPr lang="en-US" dirty="0"/>
              <a:t>Save to directory “Physical Item Loans/Prompts”</a:t>
            </a:r>
          </a:p>
          <a:p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75606D8-F1A8-4B85-B3FF-2A7053A4834B}"/>
              </a:ext>
            </a:extLst>
          </p:cNvPr>
          <p:cNvSpPr/>
          <p:nvPr/>
        </p:nvSpPr>
        <p:spPr>
          <a:xfrm>
            <a:off x="1229488" y="1378388"/>
            <a:ext cx="288032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9C337CD-D3CC-45E7-AE5D-56BAD37DF0D9}"/>
              </a:ext>
            </a:extLst>
          </p:cNvPr>
          <p:cNvSpPr/>
          <p:nvPr/>
        </p:nvSpPr>
        <p:spPr>
          <a:xfrm>
            <a:off x="6444208" y="1967694"/>
            <a:ext cx="1465616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C4E33F0-2796-4BCF-AEFA-5CC0A25992AF}"/>
              </a:ext>
            </a:extLst>
          </p:cNvPr>
          <p:cNvSpPr/>
          <p:nvPr/>
        </p:nvSpPr>
        <p:spPr>
          <a:xfrm>
            <a:off x="3505770" y="3723878"/>
            <a:ext cx="1858317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810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33BB630-3901-4F26-A9B7-20A7998E37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6473" y="3319778"/>
            <a:ext cx="7861951" cy="1240583"/>
          </a:xfrm>
        </p:spPr>
        <p:txBody>
          <a:bodyPr/>
          <a:lstStyle/>
          <a:p>
            <a:r>
              <a:rPr lang="en-US" dirty="0"/>
              <a:t>Adding the dashboard prompt to the dashboard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CDC80CB-652D-4649-8D8E-5F58E4AA95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502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the dashboard prompt to the dashboard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two stages to adding the dashboard prompt to the dashboard: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In the reports of the dashboard select a filter on the field (in this case “Borrower Details &gt; User Group” ) and define as “is prompted”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Add the prompt to the pages of the dashboard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0175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the dashboard prompt to the dashboard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These are the reports in the dashboard.  We will edit them and add the “Borrower Details &gt; User Group” to be prompted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3E88A22-3F31-4B32-8675-7AFFDC9A5E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0388" y="2067694"/>
            <a:ext cx="4443224" cy="187602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998221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4ADD39B-3E44-458F-9DEC-06C823C520E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C149F4-2772-4DC6-83C5-E8C2CBAF8E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  <a:p>
            <a:r>
              <a:rPr lang="en-US" dirty="0"/>
              <a:t>Creating the dashboard prompt</a:t>
            </a:r>
          </a:p>
          <a:p>
            <a:r>
              <a:rPr lang="en-US" dirty="0"/>
              <a:t>Adding the dashboard prompt to the dashboard</a:t>
            </a:r>
          </a:p>
          <a:p>
            <a:r>
              <a:rPr lang="en-US" dirty="0"/>
              <a:t>Running the dashboard with the dashboard prompt</a:t>
            </a:r>
          </a:p>
        </p:txBody>
      </p:sp>
    </p:spTree>
    <p:extLst>
      <p:ext uri="{BB962C8B-B14F-4D97-AF65-F5344CB8AC3E}">
        <p14:creationId xmlns:p14="http://schemas.microsoft.com/office/powerpoint/2010/main" val="32671426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E71573A-9964-49AE-9332-F30AFB60F2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765" y="1966805"/>
            <a:ext cx="2608306" cy="243046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915007D-AE20-4FCF-A74D-78DEC0E7D4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7635" y="915566"/>
            <a:ext cx="2699988" cy="368556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0601907-0F90-4A5C-A391-0D08C369A0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2717" y="684208"/>
            <a:ext cx="2533650" cy="10191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the dashboard prompt to the dashboard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300AC8C-6FEF-4641-ADE1-2B5E51C8B4B2}"/>
              </a:ext>
            </a:extLst>
          </p:cNvPr>
          <p:cNvSpPr/>
          <p:nvPr/>
        </p:nvSpPr>
        <p:spPr>
          <a:xfrm>
            <a:off x="2731608" y="746228"/>
            <a:ext cx="288032" cy="2789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F558F71-B76D-41B0-8A6B-0C7F3A2A8170}"/>
              </a:ext>
            </a:extLst>
          </p:cNvPr>
          <p:cNvSpPr/>
          <p:nvPr/>
        </p:nvSpPr>
        <p:spPr>
          <a:xfrm>
            <a:off x="1002717" y="2265003"/>
            <a:ext cx="1898009" cy="58477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BF4BE4-63C3-4053-A1CC-12BD98E3846A}"/>
              </a:ext>
            </a:extLst>
          </p:cNvPr>
          <p:cNvSpPr/>
          <p:nvPr/>
        </p:nvSpPr>
        <p:spPr>
          <a:xfrm>
            <a:off x="1075214" y="1387627"/>
            <a:ext cx="1120522" cy="2574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77A6F2B-1073-4350-A40B-27C67E6B6305}"/>
              </a:ext>
            </a:extLst>
          </p:cNvPr>
          <p:cNvSpPr/>
          <p:nvPr/>
        </p:nvSpPr>
        <p:spPr>
          <a:xfrm>
            <a:off x="6300192" y="2593518"/>
            <a:ext cx="864096" cy="2574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099E421-9800-437B-B31E-525B00094AD5}"/>
              </a:ext>
            </a:extLst>
          </p:cNvPr>
          <p:cNvSpPr txBox="1"/>
          <p:nvPr/>
        </p:nvSpPr>
        <p:spPr>
          <a:xfrm>
            <a:off x="467544" y="922794"/>
            <a:ext cx="446873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1.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99403A3-E253-459A-8131-F5E978DAD182}"/>
              </a:ext>
            </a:extLst>
          </p:cNvPr>
          <p:cNvSpPr txBox="1"/>
          <p:nvPr/>
        </p:nvSpPr>
        <p:spPr>
          <a:xfrm>
            <a:off x="5076058" y="2160147"/>
            <a:ext cx="446873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2.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869CD31-33DD-49D4-BB53-AF36CF1F4B82}"/>
              </a:ext>
            </a:extLst>
          </p:cNvPr>
          <p:cNvSpPr txBox="1"/>
          <p:nvPr/>
        </p:nvSpPr>
        <p:spPr>
          <a:xfrm>
            <a:off x="497194" y="3182038"/>
            <a:ext cx="446873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3.</a:t>
            </a:r>
          </a:p>
        </p:txBody>
      </p:sp>
    </p:spTree>
    <p:extLst>
      <p:ext uri="{BB962C8B-B14F-4D97-AF65-F5344CB8AC3E}">
        <p14:creationId xmlns:p14="http://schemas.microsoft.com/office/powerpoint/2010/main" val="3255283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0FE1F22-69D5-431D-80A0-11B7B23B91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409" y="1419622"/>
            <a:ext cx="5197003" cy="299036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the dashboard prompt to the dashboard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0"/>
            <a:ext cx="8424936" cy="576065"/>
          </a:xfrm>
        </p:spPr>
        <p:txBody>
          <a:bodyPr>
            <a:normAutofit/>
          </a:bodyPr>
          <a:lstStyle/>
          <a:p>
            <a:r>
              <a:rPr lang="en-US" sz="2000" dirty="0"/>
              <a:t>Now the dashboard reports have the user group as “is prompted”.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47662AE-023A-47E2-9643-46C00BF6965C}"/>
              </a:ext>
            </a:extLst>
          </p:cNvPr>
          <p:cNvSpPr/>
          <p:nvPr/>
        </p:nvSpPr>
        <p:spPr>
          <a:xfrm>
            <a:off x="3707904" y="3961048"/>
            <a:ext cx="1800200" cy="2970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1144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80A367A-5B81-42E5-8369-B1916500C4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0" y="1593580"/>
            <a:ext cx="9144000" cy="318016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the dashboard prompt to the dashboard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783734"/>
          </a:xfrm>
        </p:spPr>
        <p:txBody>
          <a:bodyPr>
            <a:normAutofit/>
          </a:bodyPr>
          <a:lstStyle/>
          <a:p>
            <a:r>
              <a:rPr lang="en-US" sz="2000" dirty="0"/>
              <a:t>Now that the dashboard reports have the user group as “is prompted” we need to edit the pages of the dashboard and add the prompt</a:t>
            </a:r>
          </a:p>
          <a:p>
            <a:pPr marL="0" indent="0">
              <a:buNone/>
            </a:pPr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4C652A0-541A-4C93-83C5-484012071058}"/>
              </a:ext>
            </a:extLst>
          </p:cNvPr>
          <p:cNvSpPr/>
          <p:nvPr/>
        </p:nvSpPr>
        <p:spPr>
          <a:xfrm>
            <a:off x="6444208" y="2246498"/>
            <a:ext cx="1080120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47662AE-023A-47E2-9643-46C00BF6965C}"/>
              </a:ext>
            </a:extLst>
          </p:cNvPr>
          <p:cNvSpPr/>
          <p:nvPr/>
        </p:nvSpPr>
        <p:spPr>
          <a:xfrm>
            <a:off x="8356608" y="2067839"/>
            <a:ext cx="288032" cy="2970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8036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501C51B-9D9E-4FDE-AE90-734041CBB9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38831"/>
            <a:ext cx="9144000" cy="366583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the dashboard prompt to the dashboard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CBF3140-3489-4DBC-BA66-8F5F7FCAD043}"/>
              </a:ext>
            </a:extLst>
          </p:cNvPr>
          <p:cNvSpPr/>
          <p:nvPr/>
        </p:nvSpPr>
        <p:spPr>
          <a:xfrm>
            <a:off x="427600" y="3703298"/>
            <a:ext cx="1774424" cy="2366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C18DB3C-0EAB-44D3-973D-2E5566E2DF11}"/>
              </a:ext>
            </a:extLst>
          </p:cNvPr>
          <p:cNvSpPr txBox="1"/>
          <p:nvPr/>
        </p:nvSpPr>
        <p:spPr>
          <a:xfrm>
            <a:off x="2123728" y="3128140"/>
            <a:ext cx="1845576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Drag the prompt in to each page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438718A-3550-4228-BD88-25B1C0FE6CCA}"/>
              </a:ext>
            </a:extLst>
          </p:cNvPr>
          <p:cNvCxnSpPr>
            <a:cxnSpLocks/>
          </p:cNvCxnSpPr>
          <p:nvPr/>
        </p:nvCxnSpPr>
        <p:spPr>
          <a:xfrm flipV="1">
            <a:off x="1331640" y="3476311"/>
            <a:ext cx="792088" cy="23660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935220AF-4B44-48EF-992A-30C9FCE60DEC}"/>
              </a:ext>
            </a:extLst>
          </p:cNvPr>
          <p:cNvCxnSpPr>
            <a:cxnSpLocks/>
          </p:cNvCxnSpPr>
          <p:nvPr/>
        </p:nvCxnSpPr>
        <p:spPr>
          <a:xfrm flipV="1">
            <a:off x="3502362" y="2749781"/>
            <a:ext cx="933884" cy="37835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7961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33BB630-3901-4F26-A9B7-20A7998E37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6473" y="3319778"/>
            <a:ext cx="7933959" cy="1240583"/>
          </a:xfrm>
        </p:spPr>
        <p:txBody>
          <a:bodyPr/>
          <a:lstStyle/>
          <a:p>
            <a:r>
              <a:rPr lang="en-US" dirty="0"/>
              <a:t>Running the dashboard with the dashboard prompt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CDC80CB-652D-4649-8D8E-5F58E4AA95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34670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D8141D6-FB2A-423F-BA79-BD01A78905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3573" y="3233730"/>
            <a:ext cx="5016854" cy="109893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the dashboard with the dashboard prompt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954" y="843557"/>
            <a:ext cx="8424936" cy="2088233"/>
          </a:xfrm>
        </p:spPr>
        <p:txBody>
          <a:bodyPr>
            <a:normAutofit/>
          </a:bodyPr>
          <a:lstStyle/>
          <a:p>
            <a:r>
              <a:rPr lang="en-US" dirty="0"/>
              <a:t>Now that we have done as follows: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In the reports of the dashboard we selected a filter on the field (in this case “Borrower Details &gt; User Group” ) and defined as “is prompted”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Added the prompt to the pages of the dashboard</a:t>
            </a:r>
          </a:p>
          <a:p>
            <a:r>
              <a:rPr lang="en-US" dirty="0"/>
              <a:t>We can open the dashboard and test it out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300AC8C-6FEF-4641-ADE1-2B5E51C8B4B2}"/>
              </a:ext>
            </a:extLst>
          </p:cNvPr>
          <p:cNvSpPr/>
          <p:nvPr/>
        </p:nvSpPr>
        <p:spPr>
          <a:xfrm>
            <a:off x="4050974" y="3899328"/>
            <a:ext cx="633079" cy="3410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7574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0F089BF-95A6-4593-985E-8E0A13AE5A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2815" y="1668330"/>
            <a:ext cx="3297937" cy="282869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the dashboard with the dashboard prompt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532" y="646479"/>
            <a:ext cx="8424936" cy="1008112"/>
          </a:xfrm>
        </p:spPr>
        <p:txBody>
          <a:bodyPr>
            <a:normAutofit/>
          </a:bodyPr>
          <a:lstStyle/>
          <a:p>
            <a:r>
              <a:rPr lang="en-US" dirty="0"/>
              <a:t>Here is page “Most Loaned LC Classifications” with the dashboard prompt defaults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300AC8C-6FEF-4641-ADE1-2B5E51C8B4B2}"/>
              </a:ext>
            </a:extLst>
          </p:cNvPr>
          <p:cNvSpPr/>
          <p:nvPr/>
        </p:nvSpPr>
        <p:spPr>
          <a:xfrm>
            <a:off x="3985014" y="2132586"/>
            <a:ext cx="1713538" cy="2756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089130D-D915-4E0E-A83B-34FD4A073F2F}"/>
              </a:ext>
            </a:extLst>
          </p:cNvPr>
          <p:cNvSpPr txBox="1"/>
          <p:nvPr/>
        </p:nvSpPr>
        <p:spPr>
          <a:xfrm>
            <a:off x="359532" y="3460681"/>
            <a:ext cx="1845576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These results reflect the filters in the prompt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3532628-5676-4DC1-9891-BF8C377B2F05}"/>
              </a:ext>
            </a:extLst>
          </p:cNvPr>
          <p:cNvCxnSpPr>
            <a:cxnSpLocks/>
            <a:stCxn id="8" idx="3"/>
          </p:cNvCxnSpPr>
          <p:nvPr/>
        </p:nvCxnSpPr>
        <p:spPr>
          <a:xfrm>
            <a:off x="2205108" y="3691514"/>
            <a:ext cx="1142756" cy="39240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31638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627AC85-60DC-475D-A33B-43A3E55BEC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5905" y="1851670"/>
            <a:ext cx="3476625" cy="20383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the dashboard with the dashboard prompt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954" y="699542"/>
            <a:ext cx="8424936" cy="1008112"/>
          </a:xfrm>
        </p:spPr>
        <p:txBody>
          <a:bodyPr>
            <a:normAutofit/>
          </a:bodyPr>
          <a:lstStyle/>
          <a:p>
            <a:r>
              <a:rPr lang="en-US" dirty="0"/>
              <a:t>Now we will instead choose “Administrative Staff”, “Alumni” and “Distance Learners”</a:t>
            </a: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300AC8C-6FEF-4641-ADE1-2B5E51C8B4B2}"/>
              </a:ext>
            </a:extLst>
          </p:cNvPr>
          <p:cNvSpPr/>
          <p:nvPr/>
        </p:nvSpPr>
        <p:spPr>
          <a:xfrm>
            <a:off x="3697184" y="3363839"/>
            <a:ext cx="1234856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3533FC4-23A3-47EE-A59A-9685C2198A0F}"/>
              </a:ext>
            </a:extLst>
          </p:cNvPr>
          <p:cNvSpPr/>
          <p:nvPr/>
        </p:nvSpPr>
        <p:spPr>
          <a:xfrm>
            <a:off x="3697184" y="2191614"/>
            <a:ext cx="1234856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4118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A69C486-E3BC-4287-A839-25526F4464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1685" y="1162726"/>
            <a:ext cx="3573637" cy="357363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the dashboard with the dashboard prompt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532" y="646479"/>
            <a:ext cx="8424936" cy="1008112"/>
          </a:xfrm>
        </p:spPr>
        <p:txBody>
          <a:bodyPr>
            <a:normAutofit/>
          </a:bodyPr>
          <a:lstStyle/>
          <a:p>
            <a:r>
              <a:rPr lang="en-US" dirty="0"/>
              <a:t>The results have changed. The prompt works.</a:t>
            </a: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300AC8C-6FEF-4641-ADE1-2B5E51C8B4B2}"/>
              </a:ext>
            </a:extLst>
          </p:cNvPr>
          <p:cNvSpPr/>
          <p:nvPr/>
        </p:nvSpPr>
        <p:spPr>
          <a:xfrm>
            <a:off x="3985015" y="1720140"/>
            <a:ext cx="1713538" cy="2756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089130D-D915-4E0E-A83B-34FD4A073F2F}"/>
              </a:ext>
            </a:extLst>
          </p:cNvPr>
          <p:cNvSpPr txBox="1"/>
          <p:nvPr/>
        </p:nvSpPr>
        <p:spPr>
          <a:xfrm>
            <a:off x="179512" y="3460681"/>
            <a:ext cx="2025596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Results differ from default prompt values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3532628-5676-4DC1-9891-BF8C377B2F05}"/>
              </a:ext>
            </a:extLst>
          </p:cNvPr>
          <p:cNvCxnSpPr>
            <a:cxnSpLocks/>
            <a:stCxn id="8" idx="3"/>
          </p:cNvCxnSpPr>
          <p:nvPr/>
        </p:nvCxnSpPr>
        <p:spPr>
          <a:xfrm>
            <a:off x="2205108" y="3691514"/>
            <a:ext cx="1214764" cy="7246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55648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5DD63DF-E206-43C0-9211-D4C557394F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349" y="1563638"/>
            <a:ext cx="6161310" cy="297236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the dashboard with the dashboard prompt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954" y="699542"/>
            <a:ext cx="8424936" cy="1008112"/>
          </a:xfrm>
        </p:spPr>
        <p:txBody>
          <a:bodyPr>
            <a:normAutofit/>
          </a:bodyPr>
          <a:lstStyle/>
          <a:p>
            <a:r>
              <a:rPr lang="en-US" sz="2000" dirty="0"/>
              <a:t>As we switch tabs the prompt remains chosen and active in the pages. There is no need to choose the prompt each time (convenient and time </a:t>
            </a:r>
            <a:r>
              <a:rPr lang="en-US" sz="2000"/>
              <a:t>saving).</a:t>
            </a:r>
            <a:endParaRPr lang="en-US" sz="2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300AC8C-6FEF-4641-ADE1-2B5E51C8B4B2}"/>
              </a:ext>
            </a:extLst>
          </p:cNvPr>
          <p:cNvSpPr/>
          <p:nvPr/>
        </p:nvSpPr>
        <p:spPr>
          <a:xfrm>
            <a:off x="5076056" y="2139702"/>
            <a:ext cx="1890456" cy="26318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9FF1942-B232-45E4-80B8-D94F7BCA340D}"/>
              </a:ext>
            </a:extLst>
          </p:cNvPr>
          <p:cNvSpPr/>
          <p:nvPr/>
        </p:nvSpPr>
        <p:spPr>
          <a:xfrm>
            <a:off x="2843808" y="1582490"/>
            <a:ext cx="1224136" cy="26318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5096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is possible to create prompts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Per report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For an entire dashboard</a:t>
            </a:r>
          </a:p>
          <a:p>
            <a:r>
              <a:rPr lang="en-US" dirty="0"/>
              <a:t>When several reports are in a dashboard, and it is likely that the user will want to filter all reports by the same parameter, it is more efficient to use one dashboard prompt rather than a separate prompt on each report.</a:t>
            </a:r>
          </a:p>
        </p:txBody>
      </p:sp>
    </p:spTree>
    <p:extLst>
      <p:ext uri="{BB962C8B-B14F-4D97-AF65-F5344CB8AC3E}">
        <p14:creationId xmlns:p14="http://schemas.microsoft.com/office/powerpoint/2010/main" val="29944143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99FBF229-C599-4A23-B7CB-D49D1A79763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xxx@exlibrisgroup.com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CDA0A7-6517-4F13-90AE-AAE8D711DE03}"/>
              </a:ext>
            </a:extLst>
          </p:cNvPr>
          <p:cNvSpPr txBox="1"/>
          <p:nvPr/>
        </p:nvSpPr>
        <p:spPr>
          <a:xfrm>
            <a:off x="3580404" y="1635646"/>
            <a:ext cx="25609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337915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example a dashboard which contains several reports relating to orders, funds, transactions etc. might have one prompt for “Fiscal period”</a:t>
            </a:r>
          </a:p>
          <a:p>
            <a:r>
              <a:rPr lang="en-US" dirty="0"/>
              <a:t>In this way the user can choose the prompt value once and it will relate to all reports on all pages of the dashboard.</a:t>
            </a:r>
          </a:p>
          <a:p>
            <a:r>
              <a:rPr lang="en-US" dirty="0"/>
              <a:t>This is more efficient than having the user choose a prompt each time she or he views a report on a different page of the dashboard.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5721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dirty="0"/>
              <a:t>In the example here we will use a dashboard called “Physical Item Loans Dashboard”. </a:t>
            </a:r>
          </a:p>
          <a:p>
            <a:r>
              <a:rPr lang="en-US" sz="2200" dirty="0"/>
              <a:t>This dashboard was created as described in </a:t>
            </a:r>
            <a:r>
              <a:rPr lang="en-US" u="sng" dirty="0">
                <a:hlinkClick r:id="rId2" tooltip="How to create a new Analytics Dashboard"/>
              </a:rPr>
              <a:t>How to create a new Analytics Dashboard</a:t>
            </a:r>
            <a:endParaRPr lang="en-US" u="sng" dirty="0"/>
          </a:p>
          <a:p>
            <a:r>
              <a:rPr lang="en-US" sz="2200" dirty="0"/>
              <a:t>It has three pages (tabs).</a:t>
            </a:r>
          </a:p>
          <a:p>
            <a:r>
              <a:rPr lang="en-US" sz="2200" dirty="0"/>
              <a:t>We will add one prompt to filter by borrower user group for all three pages </a:t>
            </a:r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2120501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33BB630-3901-4F26-A9B7-20A7998E37D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Creating the dashboard prompt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CDC80CB-652D-4649-8D8E-5F58E4AA95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05105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the dashboard prompt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will now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Create the dashboard prompt via “Create &gt; Dashboard Prompt”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Save it in folder “Prompts” under folder “Physical Item Loans”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Call it “Physical Item Loans Dashboard Prompt”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2836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7A32508-67D8-44EA-943B-70097D7974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6162" y="1514475"/>
            <a:ext cx="1971675" cy="21145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the dashboard prompt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63F24F-D676-481A-AF8C-E7C104CAE27F}"/>
              </a:ext>
            </a:extLst>
          </p:cNvPr>
          <p:cNvSpPr/>
          <p:nvPr/>
        </p:nvSpPr>
        <p:spPr>
          <a:xfrm>
            <a:off x="3534325" y="2994130"/>
            <a:ext cx="1535784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E97BECE-7CBD-492F-9E4A-1F1893DA6C33}"/>
              </a:ext>
            </a:extLst>
          </p:cNvPr>
          <p:cNvSpPr/>
          <p:nvPr/>
        </p:nvSpPr>
        <p:spPr>
          <a:xfrm>
            <a:off x="4841784" y="1494054"/>
            <a:ext cx="601904" cy="3209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8994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BDE772E-3444-43D3-9E38-8683F61AF2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9744" y="1752324"/>
            <a:ext cx="2684512" cy="297431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the dashboard prompt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0"/>
            <a:ext cx="8424936" cy="855703"/>
          </a:xfrm>
        </p:spPr>
        <p:txBody>
          <a:bodyPr/>
          <a:lstStyle/>
          <a:p>
            <a:r>
              <a:rPr lang="en-US" dirty="0"/>
              <a:t>After selecting “Create &gt; Dashboard Prompt” the user is prompted to select a subject area.  We will choose “Fulfillment”.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10B1EE1-5D28-4A7C-8749-21B6D93C2610}"/>
              </a:ext>
            </a:extLst>
          </p:cNvPr>
          <p:cNvSpPr/>
          <p:nvPr/>
        </p:nvSpPr>
        <p:spPr>
          <a:xfrm>
            <a:off x="3239823" y="3991814"/>
            <a:ext cx="864096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036543"/>
      </p:ext>
    </p:extLst>
  </p:cSld>
  <p:clrMapOvr>
    <a:masterClrMapping/>
  </p:clrMapOvr>
</p:sld>
</file>

<file path=ppt/theme/theme1.xml><?xml version="1.0" encoding="utf-8"?>
<a:theme xmlns:a="http://schemas.openxmlformats.org/drawingml/2006/main" name="Ex_Libris_2020">
  <a:themeElements>
    <a:clrScheme name="Exlibri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IGeLU_2016_16X9.pptx [Read-Only]" id="{5C335E70-52AD-40F3-96F3-3FAD0FEB087D}" vid="{FD81147F-95CE-46DB-8BDE-40D1A94CD9F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14656</TotalTime>
  <Words>829</Words>
  <Application>Microsoft Office PowerPoint</Application>
  <PresentationFormat>On-screen Show (16:9)</PresentationFormat>
  <Paragraphs>118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Arial</vt:lpstr>
      <vt:lpstr>Calibri</vt:lpstr>
      <vt:lpstr>Calibri Light</vt:lpstr>
      <vt:lpstr>Ex_Libris_2020</vt:lpstr>
      <vt:lpstr>How to create a Dashboard Prompt</vt:lpstr>
      <vt:lpstr>PowerPoint Presentation</vt:lpstr>
      <vt:lpstr>Introduction</vt:lpstr>
      <vt:lpstr>Introduction</vt:lpstr>
      <vt:lpstr>Introduction</vt:lpstr>
      <vt:lpstr>Creating the dashboard prompt</vt:lpstr>
      <vt:lpstr>Creating the dashboard prompt</vt:lpstr>
      <vt:lpstr>Creating the dashboard prompt</vt:lpstr>
      <vt:lpstr>Creating the dashboard prompt</vt:lpstr>
      <vt:lpstr>Creating the dashboard prompt</vt:lpstr>
      <vt:lpstr>Creating the dashboard prompt</vt:lpstr>
      <vt:lpstr>Creating the dashboard prompt</vt:lpstr>
      <vt:lpstr>Creating the dashboard prompt</vt:lpstr>
      <vt:lpstr>Creating the dashboard prompt</vt:lpstr>
      <vt:lpstr>Creating the dashboard prompt</vt:lpstr>
      <vt:lpstr>Creating the dashboard prompt</vt:lpstr>
      <vt:lpstr>Adding the dashboard prompt to the dashboard</vt:lpstr>
      <vt:lpstr>Adding the dashboard prompt to the dashboard</vt:lpstr>
      <vt:lpstr>Adding the dashboard prompt to the dashboard</vt:lpstr>
      <vt:lpstr>Adding the dashboard prompt to the dashboard</vt:lpstr>
      <vt:lpstr>Adding the dashboard prompt to the dashboard</vt:lpstr>
      <vt:lpstr>Adding the dashboard prompt to the dashboard</vt:lpstr>
      <vt:lpstr>Adding the dashboard prompt to the dashboard</vt:lpstr>
      <vt:lpstr>Running the dashboard with the dashboard prompt</vt:lpstr>
      <vt:lpstr>Running the dashboard with the dashboard prompt</vt:lpstr>
      <vt:lpstr>Running the dashboard with the dashboard prompt</vt:lpstr>
      <vt:lpstr>Running the dashboard with the dashboard prompt</vt:lpstr>
      <vt:lpstr>Running the dashboard with the dashboard prompt</vt:lpstr>
      <vt:lpstr>Running the dashboard with the dashboard prompt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Eyal</dc:creator>
  <cp:lastModifiedBy>Yoel Kortick</cp:lastModifiedBy>
  <cp:revision>592</cp:revision>
  <dcterms:created xsi:type="dcterms:W3CDTF">2017-01-02T15:10:30Z</dcterms:created>
  <dcterms:modified xsi:type="dcterms:W3CDTF">2021-05-03T08:35:28Z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4582616</vt:lpwstr>
  </property>
  <property fmtid="{D5CDD505-2E9C-101B-9397-08002B2CF9AE}" pid="3" name="NXPowerLiteSettings">
    <vt:lpwstr>F890061A04D200</vt:lpwstr>
  </property>
  <property fmtid="{D5CDD505-2E9C-101B-9397-08002B2CF9AE}" pid="4" name="NXPowerLiteVersion">
    <vt:lpwstr>D7.0.6</vt:lpwstr>
  </property>
</Properties>
</file>